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8.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 id="2147483680" r:id="rId2"/>
    <p:sldMasterId id="2147483695" r:id="rId3"/>
    <p:sldMasterId id="2147483729" r:id="rId4"/>
    <p:sldMasterId id="2147483741" r:id="rId5"/>
    <p:sldMasterId id="2147483753" r:id="rId6"/>
    <p:sldMasterId id="2147483767" r:id="rId7"/>
    <p:sldMasterId id="2147483782" r:id="rId8"/>
    <p:sldMasterId id="2147483846" r:id="rId9"/>
  </p:sldMasterIdLst>
  <p:notesMasterIdLst>
    <p:notesMasterId r:id="rId25"/>
  </p:notesMasterIdLst>
  <p:sldIdLst>
    <p:sldId id="319" r:id="rId10"/>
    <p:sldId id="257" r:id="rId11"/>
    <p:sldId id="320" r:id="rId12"/>
    <p:sldId id="321" r:id="rId13"/>
    <p:sldId id="345" r:id="rId14"/>
    <p:sldId id="344" r:id="rId15"/>
    <p:sldId id="346" r:id="rId16"/>
    <p:sldId id="347" r:id="rId17"/>
    <p:sldId id="348" r:id="rId18"/>
    <p:sldId id="349" r:id="rId19"/>
    <p:sldId id="323" r:id="rId20"/>
    <p:sldId id="324" r:id="rId21"/>
    <p:sldId id="350" r:id="rId22"/>
    <p:sldId id="315" r:id="rId23"/>
    <p:sldId id="343" r:id="rId2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757"/>
    <a:srgbClr val="82D4D8"/>
    <a:srgbClr val="73CED3"/>
    <a:srgbClr val="83CDD7"/>
    <a:srgbClr val="A7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06" autoAdjust="0"/>
    <p:restoredTop sz="94660"/>
  </p:normalViewPr>
  <p:slideViewPr>
    <p:cSldViewPr>
      <p:cViewPr varScale="1">
        <p:scale>
          <a:sx n="67" d="100"/>
          <a:sy n="67" d="100"/>
        </p:scale>
        <p:origin x="996" y="66"/>
      </p:cViewPr>
      <p:guideLst>
        <p:guide orient="horz" pos="288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31192AE-9AAD-4A85-954D-FDF19FD1D2F6}" type="datetimeFigureOut">
              <a:rPr lang="en-IN" smtClean="0"/>
              <a:t>08-01-2021</a:t>
            </a:fld>
            <a:endParaRPr lang="en-IN"/>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6940EE58-81F2-4590-9227-0FEC3196F2D2}" type="slidenum">
              <a:rPr lang="en-IN" smtClean="0"/>
              <a:t>‹#›</a:t>
            </a:fld>
            <a:endParaRPr lang="en-IN"/>
          </a:p>
        </p:txBody>
      </p:sp>
    </p:spTree>
    <p:extLst>
      <p:ext uri="{BB962C8B-B14F-4D97-AF65-F5344CB8AC3E}">
        <p14:creationId xmlns:p14="http://schemas.microsoft.com/office/powerpoint/2010/main" val="4139925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84"/>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9"/>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6"/>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3" y="4677517"/>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3" y="4677517"/>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3" y="4677517"/>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9" y="4677517"/>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3" y="9"/>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16" name="Rectangle 15"/>
          <p:cNvSpPr/>
          <p:nvPr userDrawn="1"/>
        </p:nvSpPr>
        <p:spPr>
          <a:xfrm>
            <a:off x="0" y="6753316"/>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80"/>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1"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4"/>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1"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57"/>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84"/>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9"/>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74"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74"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2" y="480063"/>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64"/>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84"/>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9"/>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81"/>
            <a:ext cx="7238124" cy="3966041"/>
          </a:xfrm>
          <a:prstGeom prst="rect">
            <a:avLst/>
          </a:prstGeom>
        </p:spPr>
      </p:pic>
      <p:sp>
        <p:nvSpPr>
          <p:cNvPr id="7" name="Picture Placeholder 2"/>
          <p:cNvSpPr>
            <a:spLocks noGrp="1"/>
          </p:cNvSpPr>
          <p:nvPr>
            <p:ph type="pic" idx="1" hasCustomPrompt="1"/>
          </p:nvPr>
        </p:nvSpPr>
        <p:spPr>
          <a:xfrm>
            <a:off x="5705876"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3" y="9"/>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9" name="Rectangle 8"/>
          <p:cNvSpPr/>
          <p:nvPr userDrawn="1"/>
        </p:nvSpPr>
        <p:spPr>
          <a:xfrm>
            <a:off x="0" y="6753316"/>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84"/>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9"/>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50"/>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8" y="1815750"/>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2" y="1815750"/>
            <a:ext cx="3360373"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3" y="9"/>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17" name="Rectangle 16"/>
          <p:cNvSpPr/>
          <p:nvPr userDrawn="1"/>
        </p:nvSpPr>
        <p:spPr>
          <a:xfrm>
            <a:off x="0" y="6753316"/>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2" name="Group 4"/>
          <p:cNvGrpSpPr/>
          <p:nvPr userDrawn="1"/>
        </p:nvGrpSpPr>
        <p:grpSpPr>
          <a:xfrm>
            <a:off x="472013" y="1508788"/>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9411"/>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4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4" name="Content Placeholder 3"/>
          <p:cNvSpPr>
            <a:spLocks noGrp="1"/>
          </p:cNvSpPr>
          <p:nvPr>
            <p:ph sz="quarter" idx="29"/>
          </p:nvPr>
        </p:nvSpPr>
        <p:spPr>
          <a:xfrm>
            <a:off x="609600" y="1219200"/>
            <a:ext cx="10972800"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81201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5" name="Content Placeholder 3"/>
          <p:cNvSpPr>
            <a:spLocks noGrp="1"/>
          </p:cNvSpPr>
          <p:nvPr>
            <p:ph sz="quarter" idx="29"/>
          </p:nvPr>
        </p:nvSpPr>
        <p:spPr>
          <a:xfrm>
            <a:off x="609607" y="1219200"/>
            <a:ext cx="5218047"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3"/>
          <p:cNvSpPr>
            <a:spLocks noGrp="1"/>
          </p:cNvSpPr>
          <p:nvPr>
            <p:ph sz="quarter" idx="30"/>
          </p:nvPr>
        </p:nvSpPr>
        <p:spPr>
          <a:xfrm>
            <a:off x="6366651" y="1219200"/>
            <a:ext cx="5218047"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5" name="Content Placeholder 3"/>
          <p:cNvSpPr>
            <a:spLocks noGrp="1"/>
          </p:cNvSpPr>
          <p:nvPr>
            <p:ph sz="quarter" idx="29"/>
          </p:nvPr>
        </p:nvSpPr>
        <p:spPr>
          <a:xfrm>
            <a:off x="609608" y="1219200"/>
            <a:ext cx="3346497"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p:cNvSpPr>
            <a:spLocks noGrp="1"/>
          </p:cNvSpPr>
          <p:nvPr>
            <p:ph sz="quarter" idx="30"/>
          </p:nvPr>
        </p:nvSpPr>
        <p:spPr>
          <a:xfrm>
            <a:off x="4422758" y="1219200"/>
            <a:ext cx="3346497"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31"/>
          </p:nvPr>
        </p:nvSpPr>
        <p:spPr>
          <a:xfrm>
            <a:off x="8241066" y="1219200"/>
            <a:ext cx="3346497"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1" name="Content Placeholder 3"/>
          <p:cNvSpPr>
            <a:spLocks noGrp="1"/>
          </p:cNvSpPr>
          <p:nvPr>
            <p:ph sz="quarter" idx="29"/>
          </p:nvPr>
        </p:nvSpPr>
        <p:spPr>
          <a:xfrm>
            <a:off x="609607" y="1219200"/>
            <a:ext cx="2496047" cy="4800600"/>
          </a:xfrm>
        </p:spPr>
        <p:txBody>
          <a:bodyPr/>
          <a:lstStyle>
            <a:lvl2pPr>
              <a:defRPr sz="2000"/>
            </a:lvl2pPr>
            <a:lvl3pPr>
              <a:defRPr sz="2000"/>
            </a:lvl3pPr>
            <a:lvl4pPr>
              <a:defRPr sz="2000"/>
            </a:lvl4pPr>
            <a:lvl5pPr>
              <a:defRPr sz="2000"/>
            </a:lvl5pPr>
          </a:lstStyle>
          <a:p>
            <a:pPr lvl="0"/>
            <a:r>
              <a:rPr lang="en-US" smtClean="0"/>
              <a:t>Click to edit Master text styles</a:t>
            </a:r>
          </a:p>
        </p:txBody>
      </p:sp>
      <p:sp>
        <p:nvSpPr>
          <p:cNvPr id="12" name="Content Placeholder 3"/>
          <p:cNvSpPr>
            <a:spLocks noGrp="1"/>
          </p:cNvSpPr>
          <p:nvPr>
            <p:ph sz="quarter" idx="30"/>
          </p:nvPr>
        </p:nvSpPr>
        <p:spPr>
          <a:xfrm>
            <a:off x="3433663" y="1219200"/>
            <a:ext cx="2496047" cy="4800600"/>
          </a:xfrm>
        </p:spPr>
        <p:txBody>
          <a:bodyPr/>
          <a:lstStyle>
            <a:lvl2pPr>
              <a:defRPr sz="2000"/>
            </a:lvl2pPr>
            <a:lvl3pPr>
              <a:defRPr sz="2000"/>
            </a:lvl3pPr>
            <a:lvl4pPr>
              <a:defRPr sz="2000"/>
            </a:lvl4pPr>
            <a:lvl5pPr>
              <a:defRPr sz="2000"/>
            </a:lvl5pPr>
          </a:lstStyle>
          <a:p>
            <a:pPr lvl="0"/>
            <a:r>
              <a:rPr lang="en-US" smtClean="0"/>
              <a:t>Click to edit Master text styles</a:t>
            </a:r>
          </a:p>
        </p:txBody>
      </p:sp>
      <p:sp>
        <p:nvSpPr>
          <p:cNvPr id="13" name="Content Placeholder 3"/>
          <p:cNvSpPr>
            <a:spLocks noGrp="1"/>
          </p:cNvSpPr>
          <p:nvPr>
            <p:ph sz="quarter" idx="31"/>
          </p:nvPr>
        </p:nvSpPr>
        <p:spPr>
          <a:xfrm>
            <a:off x="6257716" y="1219200"/>
            <a:ext cx="2496047" cy="4800600"/>
          </a:xfrm>
        </p:spPr>
        <p:txBody>
          <a:bodyPr/>
          <a:lstStyle>
            <a:lvl2pPr>
              <a:defRPr sz="2000"/>
            </a:lvl2pPr>
            <a:lvl3pPr>
              <a:defRPr sz="2000"/>
            </a:lvl3pPr>
            <a:lvl4pPr>
              <a:defRPr sz="2000"/>
            </a:lvl4pPr>
            <a:lvl5pPr>
              <a:defRPr sz="2000"/>
            </a:lvl5pPr>
          </a:lstStyle>
          <a:p>
            <a:pPr lvl="0"/>
            <a:r>
              <a:rPr lang="en-US" smtClean="0"/>
              <a:t>Click to edit Master text styles</a:t>
            </a:r>
          </a:p>
        </p:txBody>
      </p:sp>
      <p:sp>
        <p:nvSpPr>
          <p:cNvPr id="14" name="Content Placeholder 3"/>
          <p:cNvSpPr>
            <a:spLocks noGrp="1"/>
          </p:cNvSpPr>
          <p:nvPr>
            <p:ph sz="quarter" idx="32"/>
          </p:nvPr>
        </p:nvSpPr>
        <p:spPr>
          <a:xfrm>
            <a:off x="9081775" y="1219200"/>
            <a:ext cx="2496047" cy="4800600"/>
          </a:xfrm>
        </p:spPr>
        <p:txBody>
          <a:bodyPr/>
          <a:lstStyle>
            <a:lvl2pPr>
              <a:defRPr sz="2000"/>
            </a:lvl2pPr>
            <a:lvl3pPr>
              <a:defRPr sz="2000"/>
            </a:lvl3pPr>
            <a:lvl4pPr>
              <a:defRPr sz="2000"/>
            </a:lvl4pPr>
            <a:lvl5pPr>
              <a:defRPr sz="2000"/>
            </a:lvl5pPr>
          </a:lstStyle>
          <a:p>
            <a:pPr lvl="0"/>
            <a:r>
              <a:rPr lang="en-US" smtClean="0"/>
              <a:t>Click to edit Master text styles</a:t>
            </a:r>
          </a:p>
        </p:txBody>
      </p:sp>
    </p:spTree>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am members - 5 or les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609601" y="1828800"/>
            <a:ext cx="1885771"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3" name="Picture Placeholder 2"/>
          <p:cNvSpPr>
            <a:spLocks noGrp="1"/>
          </p:cNvSpPr>
          <p:nvPr>
            <p:ph type="pic" sz="quarter" idx="32" hasCustomPrompt="1"/>
          </p:nvPr>
        </p:nvSpPr>
        <p:spPr>
          <a:xfrm>
            <a:off x="2881269" y="1828800"/>
            <a:ext cx="1885771"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6" name="Picture Placeholder 2"/>
          <p:cNvSpPr>
            <a:spLocks noGrp="1"/>
          </p:cNvSpPr>
          <p:nvPr>
            <p:ph type="pic" sz="quarter" idx="35" hasCustomPrompt="1"/>
          </p:nvPr>
        </p:nvSpPr>
        <p:spPr>
          <a:xfrm>
            <a:off x="5152937" y="1828800"/>
            <a:ext cx="1885771"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9" name="Picture Placeholder 2"/>
          <p:cNvSpPr>
            <a:spLocks noGrp="1"/>
          </p:cNvSpPr>
          <p:nvPr>
            <p:ph type="pic" sz="quarter" idx="38" hasCustomPrompt="1"/>
          </p:nvPr>
        </p:nvSpPr>
        <p:spPr>
          <a:xfrm>
            <a:off x="7424609" y="1828800"/>
            <a:ext cx="1885771"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2" name="Picture Placeholder 2"/>
          <p:cNvSpPr>
            <a:spLocks noGrp="1"/>
          </p:cNvSpPr>
          <p:nvPr>
            <p:ph type="pic" sz="quarter" idx="41" hasCustomPrompt="1"/>
          </p:nvPr>
        </p:nvSpPr>
        <p:spPr>
          <a:xfrm>
            <a:off x="9696277" y="1828800"/>
            <a:ext cx="1885771"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3" name="Text Placeholder 30"/>
          <p:cNvSpPr>
            <a:spLocks noGrp="1"/>
          </p:cNvSpPr>
          <p:nvPr>
            <p:ph type="body" sz="quarter" idx="42" hasCustomPrompt="1"/>
          </p:nvPr>
        </p:nvSpPr>
        <p:spPr>
          <a:xfrm>
            <a:off x="9695902" y="3720921"/>
            <a:ext cx="1883791" cy="517452"/>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44" name="Text Placeholder 30"/>
          <p:cNvSpPr>
            <a:spLocks noGrp="1"/>
          </p:cNvSpPr>
          <p:nvPr>
            <p:ph type="body" sz="quarter" idx="43" hasCustomPrompt="1"/>
          </p:nvPr>
        </p:nvSpPr>
        <p:spPr>
          <a:xfrm>
            <a:off x="9695903"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66" name="Text Placeholder 30"/>
          <p:cNvSpPr>
            <a:spLocks noGrp="1"/>
          </p:cNvSpPr>
          <p:nvPr>
            <p:ph type="body" sz="quarter" idx="44" hasCustomPrompt="1"/>
          </p:nvPr>
        </p:nvSpPr>
        <p:spPr>
          <a:xfrm>
            <a:off x="611585" y="3720921"/>
            <a:ext cx="1883791" cy="517452"/>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67" name="Text Placeholder 30"/>
          <p:cNvSpPr>
            <a:spLocks noGrp="1"/>
          </p:cNvSpPr>
          <p:nvPr>
            <p:ph type="body" sz="quarter" idx="45" hasCustomPrompt="1"/>
          </p:nvPr>
        </p:nvSpPr>
        <p:spPr>
          <a:xfrm>
            <a:off x="611586"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68" name="Text Placeholder 30"/>
          <p:cNvSpPr>
            <a:spLocks noGrp="1"/>
          </p:cNvSpPr>
          <p:nvPr>
            <p:ph type="body" sz="quarter" idx="46" hasCustomPrompt="1"/>
          </p:nvPr>
        </p:nvSpPr>
        <p:spPr>
          <a:xfrm>
            <a:off x="2883255" y="3720921"/>
            <a:ext cx="1883791" cy="517452"/>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69" name="Text Placeholder 30"/>
          <p:cNvSpPr>
            <a:spLocks noGrp="1"/>
          </p:cNvSpPr>
          <p:nvPr>
            <p:ph type="body" sz="quarter" idx="47" hasCustomPrompt="1"/>
          </p:nvPr>
        </p:nvSpPr>
        <p:spPr>
          <a:xfrm>
            <a:off x="2883255"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70" name="Text Placeholder 30"/>
          <p:cNvSpPr>
            <a:spLocks noGrp="1"/>
          </p:cNvSpPr>
          <p:nvPr>
            <p:ph type="body" sz="quarter" idx="48" hasCustomPrompt="1"/>
          </p:nvPr>
        </p:nvSpPr>
        <p:spPr>
          <a:xfrm>
            <a:off x="5152943" y="3720921"/>
            <a:ext cx="1883791" cy="517452"/>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71" name="Text Placeholder 30"/>
          <p:cNvSpPr>
            <a:spLocks noGrp="1"/>
          </p:cNvSpPr>
          <p:nvPr>
            <p:ph type="body" sz="quarter" idx="49" hasCustomPrompt="1"/>
          </p:nvPr>
        </p:nvSpPr>
        <p:spPr>
          <a:xfrm>
            <a:off x="5152945"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72" name="Text Placeholder 30"/>
          <p:cNvSpPr>
            <a:spLocks noGrp="1"/>
          </p:cNvSpPr>
          <p:nvPr>
            <p:ph type="body" sz="quarter" idx="50" hasCustomPrompt="1"/>
          </p:nvPr>
        </p:nvSpPr>
        <p:spPr>
          <a:xfrm>
            <a:off x="7433635" y="3720921"/>
            <a:ext cx="1883791" cy="517452"/>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73" name="Text Placeholder 30"/>
          <p:cNvSpPr>
            <a:spLocks noGrp="1"/>
          </p:cNvSpPr>
          <p:nvPr>
            <p:ph type="body" sz="quarter" idx="51" hasCustomPrompt="1"/>
          </p:nvPr>
        </p:nvSpPr>
        <p:spPr>
          <a:xfrm>
            <a:off x="7433635"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Tree>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am members - 6 or mor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609600"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1" name="Text Placeholder 30"/>
          <p:cNvSpPr>
            <a:spLocks noGrp="1"/>
          </p:cNvSpPr>
          <p:nvPr>
            <p:ph type="body" sz="quarter" idx="30" hasCustomPrompt="1"/>
          </p:nvPr>
        </p:nvSpPr>
        <p:spPr>
          <a:xfrm>
            <a:off x="611206"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32" name="Text Placeholder 30"/>
          <p:cNvSpPr>
            <a:spLocks noGrp="1"/>
          </p:cNvSpPr>
          <p:nvPr>
            <p:ph type="body" sz="quarter" idx="31" hasCustomPrompt="1"/>
          </p:nvPr>
        </p:nvSpPr>
        <p:spPr>
          <a:xfrm>
            <a:off x="611206"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33" name="Picture Placeholder 2"/>
          <p:cNvSpPr>
            <a:spLocks noGrp="1"/>
          </p:cNvSpPr>
          <p:nvPr>
            <p:ph type="pic" sz="quarter" idx="32" hasCustomPrompt="1"/>
          </p:nvPr>
        </p:nvSpPr>
        <p:spPr>
          <a:xfrm>
            <a:off x="2497943"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4" name="Text Placeholder 30"/>
          <p:cNvSpPr>
            <a:spLocks noGrp="1"/>
          </p:cNvSpPr>
          <p:nvPr>
            <p:ph type="body" sz="quarter" idx="33" hasCustomPrompt="1"/>
          </p:nvPr>
        </p:nvSpPr>
        <p:spPr>
          <a:xfrm>
            <a:off x="2499548"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35" name="Text Placeholder 30"/>
          <p:cNvSpPr>
            <a:spLocks noGrp="1"/>
          </p:cNvSpPr>
          <p:nvPr>
            <p:ph type="body" sz="quarter" idx="34" hasCustomPrompt="1"/>
          </p:nvPr>
        </p:nvSpPr>
        <p:spPr>
          <a:xfrm>
            <a:off x="2499548"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36" name="Picture Placeholder 2"/>
          <p:cNvSpPr>
            <a:spLocks noGrp="1"/>
          </p:cNvSpPr>
          <p:nvPr>
            <p:ph type="pic" sz="quarter" idx="35" hasCustomPrompt="1"/>
          </p:nvPr>
        </p:nvSpPr>
        <p:spPr>
          <a:xfrm>
            <a:off x="4386284"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7" name="Text Placeholder 30"/>
          <p:cNvSpPr>
            <a:spLocks noGrp="1"/>
          </p:cNvSpPr>
          <p:nvPr>
            <p:ph type="body" sz="quarter" idx="36" hasCustomPrompt="1"/>
          </p:nvPr>
        </p:nvSpPr>
        <p:spPr>
          <a:xfrm>
            <a:off x="4387890"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38" name="Text Placeholder 30"/>
          <p:cNvSpPr>
            <a:spLocks noGrp="1"/>
          </p:cNvSpPr>
          <p:nvPr>
            <p:ph type="body" sz="quarter" idx="37" hasCustomPrompt="1"/>
          </p:nvPr>
        </p:nvSpPr>
        <p:spPr>
          <a:xfrm>
            <a:off x="4387890"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39" name="Picture Placeholder 2"/>
          <p:cNvSpPr>
            <a:spLocks noGrp="1"/>
          </p:cNvSpPr>
          <p:nvPr>
            <p:ph type="pic" sz="quarter" idx="38" hasCustomPrompt="1"/>
          </p:nvPr>
        </p:nvSpPr>
        <p:spPr>
          <a:xfrm>
            <a:off x="6274627"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0" name="Text Placeholder 30"/>
          <p:cNvSpPr>
            <a:spLocks noGrp="1"/>
          </p:cNvSpPr>
          <p:nvPr>
            <p:ph type="body" sz="quarter" idx="39" hasCustomPrompt="1"/>
          </p:nvPr>
        </p:nvSpPr>
        <p:spPr>
          <a:xfrm>
            <a:off x="6276232"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41" name="Text Placeholder 30"/>
          <p:cNvSpPr>
            <a:spLocks noGrp="1"/>
          </p:cNvSpPr>
          <p:nvPr>
            <p:ph type="body" sz="quarter" idx="40" hasCustomPrompt="1"/>
          </p:nvPr>
        </p:nvSpPr>
        <p:spPr>
          <a:xfrm>
            <a:off x="6276232"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42" name="Picture Placeholder 2"/>
          <p:cNvSpPr>
            <a:spLocks noGrp="1"/>
          </p:cNvSpPr>
          <p:nvPr>
            <p:ph type="pic" sz="quarter" idx="41" hasCustomPrompt="1"/>
          </p:nvPr>
        </p:nvSpPr>
        <p:spPr>
          <a:xfrm>
            <a:off x="8162968"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3" name="Text Placeholder 30"/>
          <p:cNvSpPr>
            <a:spLocks noGrp="1"/>
          </p:cNvSpPr>
          <p:nvPr>
            <p:ph type="body" sz="quarter" idx="42" hasCustomPrompt="1"/>
          </p:nvPr>
        </p:nvSpPr>
        <p:spPr>
          <a:xfrm>
            <a:off x="8164574"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44" name="Text Placeholder 30"/>
          <p:cNvSpPr>
            <a:spLocks noGrp="1"/>
          </p:cNvSpPr>
          <p:nvPr>
            <p:ph type="body" sz="quarter" idx="43" hasCustomPrompt="1"/>
          </p:nvPr>
        </p:nvSpPr>
        <p:spPr>
          <a:xfrm>
            <a:off x="8164574"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45" name="Picture Placeholder 2"/>
          <p:cNvSpPr>
            <a:spLocks noGrp="1"/>
          </p:cNvSpPr>
          <p:nvPr>
            <p:ph type="pic" sz="quarter" idx="44" hasCustomPrompt="1"/>
          </p:nvPr>
        </p:nvSpPr>
        <p:spPr>
          <a:xfrm>
            <a:off x="10051311"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6" name="Text Placeholder 30"/>
          <p:cNvSpPr>
            <a:spLocks noGrp="1"/>
          </p:cNvSpPr>
          <p:nvPr>
            <p:ph type="body" sz="quarter" idx="45" hasCustomPrompt="1"/>
          </p:nvPr>
        </p:nvSpPr>
        <p:spPr>
          <a:xfrm>
            <a:off x="10052917"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47" name="Text Placeholder 30"/>
          <p:cNvSpPr>
            <a:spLocks noGrp="1"/>
          </p:cNvSpPr>
          <p:nvPr>
            <p:ph type="body" sz="quarter" idx="46" hasCustomPrompt="1"/>
          </p:nvPr>
        </p:nvSpPr>
        <p:spPr>
          <a:xfrm>
            <a:off x="10052917"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48" name="Picture Placeholder 2"/>
          <p:cNvSpPr>
            <a:spLocks noGrp="1"/>
          </p:cNvSpPr>
          <p:nvPr>
            <p:ph type="pic" sz="quarter" idx="47" hasCustomPrompt="1"/>
          </p:nvPr>
        </p:nvSpPr>
        <p:spPr>
          <a:xfrm>
            <a:off x="609600"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9" name="Text Placeholder 30"/>
          <p:cNvSpPr>
            <a:spLocks noGrp="1"/>
          </p:cNvSpPr>
          <p:nvPr>
            <p:ph type="body" sz="quarter" idx="48" hasCustomPrompt="1"/>
          </p:nvPr>
        </p:nvSpPr>
        <p:spPr>
          <a:xfrm>
            <a:off x="611206"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50" name="Text Placeholder 30"/>
          <p:cNvSpPr>
            <a:spLocks noGrp="1"/>
          </p:cNvSpPr>
          <p:nvPr>
            <p:ph type="body" sz="quarter" idx="49" hasCustomPrompt="1"/>
          </p:nvPr>
        </p:nvSpPr>
        <p:spPr>
          <a:xfrm>
            <a:off x="611206"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51" name="Picture Placeholder 2"/>
          <p:cNvSpPr>
            <a:spLocks noGrp="1"/>
          </p:cNvSpPr>
          <p:nvPr>
            <p:ph type="pic" sz="quarter" idx="50" hasCustomPrompt="1"/>
          </p:nvPr>
        </p:nvSpPr>
        <p:spPr>
          <a:xfrm>
            <a:off x="2497943"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52" name="Text Placeholder 30"/>
          <p:cNvSpPr>
            <a:spLocks noGrp="1"/>
          </p:cNvSpPr>
          <p:nvPr>
            <p:ph type="body" sz="quarter" idx="51" hasCustomPrompt="1"/>
          </p:nvPr>
        </p:nvSpPr>
        <p:spPr>
          <a:xfrm>
            <a:off x="2499548"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53" name="Text Placeholder 30"/>
          <p:cNvSpPr>
            <a:spLocks noGrp="1"/>
          </p:cNvSpPr>
          <p:nvPr>
            <p:ph type="body" sz="quarter" idx="52" hasCustomPrompt="1"/>
          </p:nvPr>
        </p:nvSpPr>
        <p:spPr>
          <a:xfrm>
            <a:off x="2499548"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54" name="Picture Placeholder 2"/>
          <p:cNvSpPr>
            <a:spLocks noGrp="1"/>
          </p:cNvSpPr>
          <p:nvPr>
            <p:ph type="pic" sz="quarter" idx="53" hasCustomPrompt="1"/>
          </p:nvPr>
        </p:nvSpPr>
        <p:spPr>
          <a:xfrm>
            <a:off x="4386284"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55" name="Text Placeholder 30"/>
          <p:cNvSpPr>
            <a:spLocks noGrp="1"/>
          </p:cNvSpPr>
          <p:nvPr>
            <p:ph type="body" sz="quarter" idx="54" hasCustomPrompt="1"/>
          </p:nvPr>
        </p:nvSpPr>
        <p:spPr>
          <a:xfrm>
            <a:off x="4387890"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56" name="Text Placeholder 30"/>
          <p:cNvSpPr>
            <a:spLocks noGrp="1"/>
          </p:cNvSpPr>
          <p:nvPr>
            <p:ph type="body" sz="quarter" idx="55" hasCustomPrompt="1"/>
          </p:nvPr>
        </p:nvSpPr>
        <p:spPr>
          <a:xfrm>
            <a:off x="4387890"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57" name="Picture Placeholder 2"/>
          <p:cNvSpPr>
            <a:spLocks noGrp="1"/>
          </p:cNvSpPr>
          <p:nvPr>
            <p:ph type="pic" sz="quarter" idx="56" hasCustomPrompt="1"/>
          </p:nvPr>
        </p:nvSpPr>
        <p:spPr>
          <a:xfrm>
            <a:off x="6274627"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58" name="Text Placeholder 30"/>
          <p:cNvSpPr>
            <a:spLocks noGrp="1"/>
          </p:cNvSpPr>
          <p:nvPr>
            <p:ph type="body" sz="quarter" idx="57" hasCustomPrompt="1"/>
          </p:nvPr>
        </p:nvSpPr>
        <p:spPr>
          <a:xfrm>
            <a:off x="6276232"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59" name="Text Placeholder 30"/>
          <p:cNvSpPr>
            <a:spLocks noGrp="1"/>
          </p:cNvSpPr>
          <p:nvPr>
            <p:ph type="body" sz="quarter" idx="58" hasCustomPrompt="1"/>
          </p:nvPr>
        </p:nvSpPr>
        <p:spPr>
          <a:xfrm>
            <a:off x="6276232"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60" name="Picture Placeholder 2"/>
          <p:cNvSpPr>
            <a:spLocks noGrp="1"/>
          </p:cNvSpPr>
          <p:nvPr>
            <p:ph type="pic" sz="quarter" idx="59" hasCustomPrompt="1"/>
          </p:nvPr>
        </p:nvSpPr>
        <p:spPr>
          <a:xfrm>
            <a:off x="8162968"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61" name="Text Placeholder 30"/>
          <p:cNvSpPr>
            <a:spLocks noGrp="1"/>
          </p:cNvSpPr>
          <p:nvPr>
            <p:ph type="body" sz="quarter" idx="60" hasCustomPrompt="1"/>
          </p:nvPr>
        </p:nvSpPr>
        <p:spPr>
          <a:xfrm>
            <a:off x="8164574"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62" name="Text Placeholder 30"/>
          <p:cNvSpPr>
            <a:spLocks noGrp="1"/>
          </p:cNvSpPr>
          <p:nvPr>
            <p:ph type="body" sz="quarter" idx="61" hasCustomPrompt="1"/>
          </p:nvPr>
        </p:nvSpPr>
        <p:spPr>
          <a:xfrm>
            <a:off x="8164574"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63" name="Picture Placeholder 2"/>
          <p:cNvSpPr>
            <a:spLocks noGrp="1"/>
          </p:cNvSpPr>
          <p:nvPr>
            <p:ph type="pic" sz="quarter" idx="62" hasCustomPrompt="1"/>
          </p:nvPr>
        </p:nvSpPr>
        <p:spPr>
          <a:xfrm>
            <a:off x="10051311"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64" name="Text Placeholder 30"/>
          <p:cNvSpPr>
            <a:spLocks noGrp="1"/>
          </p:cNvSpPr>
          <p:nvPr>
            <p:ph type="body" sz="quarter" idx="63" hasCustomPrompt="1"/>
          </p:nvPr>
        </p:nvSpPr>
        <p:spPr>
          <a:xfrm>
            <a:off x="10052917"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65" name="Text Placeholder 30"/>
          <p:cNvSpPr>
            <a:spLocks noGrp="1"/>
          </p:cNvSpPr>
          <p:nvPr>
            <p:ph type="body" sz="quarter" idx="64" hasCustomPrompt="1"/>
          </p:nvPr>
        </p:nvSpPr>
        <p:spPr>
          <a:xfrm>
            <a:off x="10052917"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Tree>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w/ left imag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6" y="381010"/>
            <a:ext cx="51050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7" y="140718"/>
            <a:ext cx="510537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6094231" y="0"/>
            <a:ext cx="6097772"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16.9 cm (7.5 x 6.67 in) </a:t>
            </a:r>
          </a:p>
        </p:txBody>
      </p:sp>
      <p:sp>
        <p:nvSpPr>
          <p:cNvPr id="10" name="Content Placeholder 9"/>
          <p:cNvSpPr>
            <a:spLocks noGrp="1"/>
          </p:cNvSpPr>
          <p:nvPr>
            <p:ph sz="quarter" idx="30"/>
          </p:nvPr>
        </p:nvSpPr>
        <p:spPr>
          <a:xfrm>
            <a:off x="607831" y="1219200"/>
            <a:ext cx="5107172"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Right Triangle 10"/>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2" name="TextBox 11"/>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B22E145E-833B-4E48-BF37-42E7A179C002}" type="slidenum">
              <a:rPr lang="en-US" sz="1200" smtClean="0">
                <a:solidFill>
                  <a:srgbClr val="FFFFFF"/>
                </a:solidFill>
              </a:rPr>
              <a:pPr algn="ctr" defTabSz="1219170"/>
              <a:t>‹#›</a:t>
            </a:fld>
            <a:endParaRPr lang="en-US" sz="1200" dirty="0">
              <a:solidFill>
                <a:srgbClr val="FFFFFF"/>
              </a:solidFill>
            </a:endParaRPr>
          </a:p>
        </p:txBody>
      </p:sp>
    </p:spTree>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w/ light imag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475584" y="381010"/>
            <a:ext cx="51050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475234" y="140718"/>
            <a:ext cx="510537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3" y="0"/>
            <a:ext cx="6097772"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16.9 cm (7.5 x 6.67 in) </a:t>
            </a:r>
          </a:p>
        </p:txBody>
      </p:sp>
      <p:sp>
        <p:nvSpPr>
          <p:cNvPr id="6" name="Content Placeholder 9"/>
          <p:cNvSpPr>
            <a:spLocks noGrp="1"/>
          </p:cNvSpPr>
          <p:nvPr>
            <p:ph sz="quarter" idx="30"/>
          </p:nvPr>
        </p:nvSpPr>
        <p:spPr>
          <a:xfrm>
            <a:off x="6473455" y="1219200"/>
            <a:ext cx="5107172"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w/ left image (thi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8380280"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3" y="140718"/>
            <a:ext cx="838082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9448800" y="0"/>
            <a:ext cx="2743200"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16.9 cm</a:t>
            </a:r>
            <a:br>
              <a:rPr lang="en-US" dirty="0"/>
            </a:br>
            <a:r>
              <a:rPr lang="en-US" dirty="0"/>
              <a:t>(7.5 x 3 in) </a:t>
            </a:r>
          </a:p>
        </p:txBody>
      </p:sp>
      <p:sp>
        <p:nvSpPr>
          <p:cNvPr id="10" name="Content Placeholder 9"/>
          <p:cNvSpPr>
            <a:spLocks noGrp="1"/>
          </p:cNvSpPr>
          <p:nvPr>
            <p:ph sz="quarter" idx="30"/>
          </p:nvPr>
        </p:nvSpPr>
        <p:spPr>
          <a:xfrm>
            <a:off x="607831" y="1219200"/>
            <a:ext cx="8383772"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Right Triangle 10"/>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2" name="TextBox 11"/>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B22E145E-833B-4E48-BF37-42E7A179C002}" type="slidenum">
              <a:rPr lang="en-US" sz="1200" smtClean="0">
                <a:solidFill>
                  <a:srgbClr val="FFFFFF"/>
                </a:solidFill>
              </a:rPr>
              <a:pPr algn="ctr" defTabSz="1219170"/>
              <a:t>‹#›</a:t>
            </a:fld>
            <a:endParaRPr lang="en-US" sz="1200" dirty="0">
              <a:solidFill>
                <a:srgbClr val="FFFFFF"/>
              </a:solidFill>
            </a:endParaRPr>
          </a:p>
        </p:txBody>
      </p:sp>
    </p:spTree>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 images with content">
    <p:spTree>
      <p:nvGrpSpPr>
        <p:cNvPr id="1" name=""/>
        <p:cNvGrpSpPr/>
        <p:nvPr/>
      </p:nvGrpSpPr>
      <p:grpSpPr>
        <a:xfrm>
          <a:off x="0" y="0"/>
          <a:ext cx="0" cy="0"/>
          <a:chOff x="0" y="0"/>
          <a:chExt cx="0" cy="0"/>
        </a:xfrm>
      </p:grpSpPr>
      <p:sp>
        <p:nvSpPr>
          <p:cNvPr id="4" name="Text Placeholder 3"/>
          <p:cNvSpPr>
            <a:spLocks noGrp="1"/>
          </p:cNvSpPr>
          <p:nvPr>
            <p:ph type="body" sz="quarter" idx="31" hasCustomPrompt="1"/>
          </p:nvPr>
        </p:nvSpPr>
        <p:spPr>
          <a:xfrm>
            <a:off x="609607" y="4076440"/>
            <a:ext cx="10972447" cy="2019560"/>
          </a:xfrm>
        </p:spPr>
        <p:txBody>
          <a:bodyPr>
            <a:noAutofit/>
          </a:bodyPr>
          <a:lstStyle>
            <a:lvl1pPr marL="0" indent="0" algn="ctr">
              <a:buNone/>
              <a:defRPr sz="1600" baseline="0">
                <a:solidFill>
                  <a:schemeClr val="tx2">
                    <a:lumMod val="75000"/>
                  </a:schemeClr>
                </a:solidFill>
              </a:defRPr>
            </a:lvl1pPr>
            <a:lvl2pPr marL="609585" indent="0">
              <a:buNone/>
              <a:defRPr sz="1400"/>
            </a:lvl2pPr>
            <a:lvl3pPr marL="853419" indent="0">
              <a:buNone/>
              <a:defRPr sz="1400"/>
            </a:lvl3pPr>
            <a:lvl4pPr marL="1341086" indent="0">
              <a:buNone/>
              <a:defRPr sz="1400"/>
            </a:lvl4pPr>
            <a:lvl5pPr marL="1828754" indent="0">
              <a:buNone/>
              <a:defRPr sz="1400"/>
            </a:lvl5pPr>
          </a:lstStyle>
          <a:p>
            <a:pPr lvl="0"/>
            <a:r>
              <a:rPr lang="en-US" dirty="0"/>
              <a:t>Statement(s) to support images. Consider using icons with or without shapes to further enhance the content.</a:t>
            </a:r>
          </a:p>
        </p:txBody>
      </p:sp>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9" name="Picture Placeholder 2"/>
          <p:cNvSpPr>
            <a:spLocks noGrp="1"/>
          </p:cNvSpPr>
          <p:nvPr>
            <p:ph type="pic" sz="quarter" idx="29" hasCustomPrompt="1"/>
          </p:nvPr>
        </p:nvSpPr>
        <p:spPr>
          <a:xfrm>
            <a:off x="0" y="1211059"/>
            <a:ext cx="6035040" cy="2514600"/>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a:p>
            <a:r>
              <a:rPr lang="en-US" dirty="0"/>
              <a:t>7 x 16.7 cm (2.75 x 6.6 in) </a:t>
            </a:r>
          </a:p>
        </p:txBody>
      </p:sp>
      <p:sp>
        <p:nvSpPr>
          <p:cNvPr id="20" name="Picture Placeholder 2"/>
          <p:cNvSpPr>
            <a:spLocks noGrp="1"/>
          </p:cNvSpPr>
          <p:nvPr>
            <p:ph type="pic" sz="quarter" idx="30" hasCustomPrompt="1"/>
          </p:nvPr>
        </p:nvSpPr>
        <p:spPr>
          <a:xfrm>
            <a:off x="6156960" y="1211059"/>
            <a:ext cx="6035040" cy="2514600"/>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a:p>
            <a:r>
              <a:rPr lang="en-US" dirty="0"/>
              <a:t>7 x 16.7 cm (2.75 x 6.6 in) </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Титульный слайд">
    <p:spTree>
      <p:nvGrpSpPr>
        <p:cNvPr id="1" name=""/>
        <p:cNvGrpSpPr/>
        <p:nvPr/>
      </p:nvGrpSpPr>
      <p:grpSpPr>
        <a:xfrm>
          <a:off x="0" y="0"/>
          <a:ext cx="0" cy="0"/>
          <a:chOff x="0" y="0"/>
          <a:chExt cx="0" cy="0"/>
        </a:xfrm>
      </p:grpSpPr>
      <p:sp>
        <p:nvSpPr>
          <p:cNvPr id="3" name="Прямоугольник 1"/>
          <p:cNvSpPr/>
          <p:nvPr/>
        </p:nvSpPr>
        <p:spPr>
          <a:xfrm>
            <a:off x="-19051" y="1905000"/>
            <a:ext cx="12211051"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800" dirty="0"/>
          </a:p>
        </p:txBody>
      </p:sp>
      <p:sp>
        <p:nvSpPr>
          <p:cNvPr id="4" name="Прямоугольник 8"/>
          <p:cNvSpPr/>
          <p:nvPr/>
        </p:nvSpPr>
        <p:spPr>
          <a:xfrm>
            <a:off x="-19051" y="0"/>
            <a:ext cx="12211051"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800" dirty="0"/>
          </a:p>
        </p:txBody>
      </p:sp>
      <p:sp>
        <p:nvSpPr>
          <p:cNvPr id="5" name="Прямоугольник 3"/>
          <p:cNvSpPr/>
          <p:nvPr/>
        </p:nvSpPr>
        <p:spPr>
          <a:xfrm>
            <a:off x="1085851"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800" dirty="0"/>
          </a:p>
        </p:txBody>
      </p:sp>
      <p:sp>
        <p:nvSpPr>
          <p:cNvPr id="8" name="Рисунок 7"/>
          <p:cNvSpPr>
            <a:spLocks noGrp="1"/>
          </p:cNvSpPr>
          <p:nvPr>
            <p:ph type="pic" sz="quarter" idx="10"/>
          </p:nvPr>
        </p:nvSpPr>
        <p:spPr>
          <a:xfrm>
            <a:off x="1847851" y="2819400"/>
            <a:ext cx="8496300" cy="2800350"/>
          </a:xfrm>
          <a:prstGeom prst="rect">
            <a:avLst/>
          </a:prstGeom>
        </p:spPr>
        <p:txBody>
          <a:bodyPr/>
          <a:lstStyle/>
          <a:p>
            <a:pPr lvl="0"/>
            <a:r>
              <a:rPr lang="en-US" noProof="0" smtClean="0"/>
              <a:t>Click icon to add picture</a:t>
            </a:r>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ext w/ left imag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61" y="381010"/>
            <a:ext cx="5409719"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1" y="140718"/>
            <a:ext cx="5410067"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6462677" y="0"/>
            <a:ext cx="2533403" cy="3671350"/>
          </a:xfrm>
          <a:solidFill>
            <a:schemeClr val="tx1">
              <a:lumMod val="20000"/>
              <a:lumOff val="80000"/>
            </a:schemeClr>
          </a:solidFill>
        </p:spPr>
        <p:txBody>
          <a:bodyPr tIns="91440"/>
          <a:lstStyle>
            <a:lvl1pPr marL="0" indent="0" algn="ctr">
              <a:buNone/>
              <a:defRPr sz="1600">
                <a:solidFill>
                  <a:schemeClr val="bg1"/>
                </a:solidFill>
              </a:defRPr>
            </a:lvl1pPr>
          </a:lstStyle>
          <a:p>
            <a:r>
              <a:rPr lang="en-US" dirty="0"/>
              <a:t>Image Placeholder</a:t>
            </a:r>
          </a:p>
          <a:p>
            <a:r>
              <a:rPr lang="en-US" dirty="0"/>
              <a:t>19.4 x 16.9 cm</a:t>
            </a:r>
            <a:br>
              <a:rPr lang="en-US" dirty="0"/>
            </a:br>
            <a:r>
              <a:rPr lang="en-US" dirty="0"/>
              <a:t>(2.75 x 4 in) </a:t>
            </a:r>
          </a:p>
        </p:txBody>
      </p:sp>
      <p:sp>
        <p:nvSpPr>
          <p:cNvPr id="11" name="Right Triangle 10"/>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2" name="TextBox 11"/>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B22E145E-833B-4E48-BF37-42E7A179C002}" type="slidenum">
              <a:rPr lang="en-US" sz="1200" smtClean="0">
                <a:solidFill>
                  <a:srgbClr val="FFFFFF"/>
                </a:solidFill>
              </a:rPr>
              <a:pPr algn="ctr" defTabSz="1219170"/>
              <a:t>‹#›</a:t>
            </a:fld>
            <a:endParaRPr lang="en-US" sz="1200" dirty="0">
              <a:solidFill>
                <a:srgbClr val="FFFFFF"/>
              </a:solidFill>
            </a:endParaRPr>
          </a:p>
        </p:txBody>
      </p:sp>
      <p:sp>
        <p:nvSpPr>
          <p:cNvPr id="9" name="Picture Placeholder 2"/>
          <p:cNvSpPr>
            <a:spLocks noGrp="1"/>
          </p:cNvSpPr>
          <p:nvPr>
            <p:ph type="pic" sz="quarter" idx="31" hasCustomPrompt="1"/>
          </p:nvPr>
        </p:nvSpPr>
        <p:spPr>
          <a:xfrm>
            <a:off x="6462677" y="3757137"/>
            <a:ext cx="2533403" cy="3103622"/>
          </a:xfrm>
          <a:solidFill>
            <a:schemeClr val="tx1">
              <a:lumMod val="20000"/>
              <a:lumOff val="80000"/>
            </a:schemeClr>
          </a:solidFill>
        </p:spPr>
        <p:txBody>
          <a:bodyPr tIns="91440"/>
          <a:lstStyle>
            <a:lvl1pPr marL="0" indent="0" algn="ctr">
              <a:buNone/>
              <a:defRPr sz="1600">
                <a:solidFill>
                  <a:schemeClr val="bg1"/>
                </a:solidFill>
              </a:defRPr>
            </a:lvl1pPr>
          </a:lstStyle>
          <a:p>
            <a:r>
              <a:rPr lang="en-US" dirty="0"/>
              <a:t>Image Placeholder</a:t>
            </a:r>
          </a:p>
          <a:p>
            <a:r>
              <a:rPr lang="en-US" dirty="0"/>
              <a:t>19.4 x 16.9 cm</a:t>
            </a:r>
            <a:br>
              <a:rPr lang="en-US" dirty="0"/>
            </a:br>
            <a:r>
              <a:rPr lang="en-US" dirty="0"/>
              <a:t>(2.75 x 3.37 in) </a:t>
            </a:r>
          </a:p>
        </p:txBody>
      </p:sp>
      <p:sp>
        <p:nvSpPr>
          <p:cNvPr id="13" name="Picture Placeholder 2"/>
          <p:cNvSpPr>
            <a:spLocks noGrp="1"/>
          </p:cNvSpPr>
          <p:nvPr>
            <p:ph type="pic" sz="quarter" idx="32" hasCustomPrompt="1"/>
          </p:nvPr>
        </p:nvSpPr>
        <p:spPr>
          <a:xfrm>
            <a:off x="9080053" y="0"/>
            <a:ext cx="2533403" cy="2531366"/>
          </a:xfrm>
          <a:solidFill>
            <a:schemeClr val="tx1">
              <a:lumMod val="20000"/>
              <a:lumOff val="80000"/>
            </a:schemeClr>
          </a:solidFill>
        </p:spPr>
        <p:txBody>
          <a:bodyPr tIns="91440" anchor="t">
            <a:normAutofit/>
          </a:bodyPr>
          <a:lstStyle>
            <a:lvl1pPr marL="0" indent="0" algn="ctr">
              <a:buNone/>
              <a:defRPr sz="1600">
                <a:solidFill>
                  <a:schemeClr val="bg1"/>
                </a:solidFill>
              </a:defRPr>
            </a:lvl1pPr>
          </a:lstStyle>
          <a:p>
            <a:r>
              <a:rPr lang="en-US" dirty="0"/>
              <a:t>Image Placeholder</a:t>
            </a:r>
          </a:p>
          <a:p>
            <a:r>
              <a:rPr lang="en-US" dirty="0"/>
              <a:t>19.4 x 16.9 cm</a:t>
            </a:r>
            <a:br>
              <a:rPr lang="en-US" dirty="0"/>
            </a:br>
            <a:r>
              <a:rPr lang="en-US" dirty="0"/>
              <a:t>(2.75 x 2.75in) </a:t>
            </a:r>
          </a:p>
        </p:txBody>
      </p:sp>
      <p:sp>
        <p:nvSpPr>
          <p:cNvPr id="14" name="Picture Placeholder 2"/>
          <p:cNvSpPr>
            <a:spLocks noGrp="1"/>
          </p:cNvSpPr>
          <p:nvPr>
            <p:ph type="pic" sz="quarter" idx="33" hasCustomPrompt="1"/>
          </p:nvPr>
        </p:nvSpPr>
        <p:spPr>
          <a:xfrm>
            <a:off x="9080053" y="2613951"/>
            <a:ext cx="2533403" cy="4244059"/>
          </a:xfrm>
          <a:solidFill>
            <a:schemeClr val="tx1">
              <a:lumMod val="20000"/>
              <a:lumOff val="80000"/>
            </a:schemeClr>
          </a:solidFill>
        </p:spPr>
        <p:txBody>
          <a:bodyPr tIns="91440">
            <a:normAutofit/>
          </a:bodyPr>
          <a:lstStyle>
            <a:lvl1pPr marL="0" indent="0" algn="ctr">
              <a:buNone/>
              <a:defRPr sz="1600">
                <a:solidFill>
                  <a:schemeClr val="bg1"/>
                </a:solidFill>
              </a:defRPr>
            </a:lvl1pPr>
          </a:lstStyle>
          <a:p>
            <a:r>
              <a:rPr lang="en-US" dirty="0"/>
              <a:t>Image Placeholder</a:t>
            </a:r>
          </a:p>
          <a:p>
            <a:r>
              <a:rPr lang="en-US" dirty="0"/>
              <a:t>19.4 x 16.9 cm</a:t>
            </a:r>
            <a:br>
              <a:rPr lang="en-US" dirty="0"/>
            </a:br>
            <a:r>
              <a:rPr lang="en-US" dirty="0"/>
              <a:t> (2.75 x 4.6 in) </a:t>
            </a:r>
          </a:p>
        </p:txBody>
      </p:sp>
      <p:sp>
        <p:nvSpPr>
          <p:cNvPr id="15" name="Content Placeholder 9"/>
          <p:cNvSpPr>
            <a:spLocks noGrp="1"/>
          </p:cNvSpPr>
          <p:nvPr>
            <p:ph sz="quarter" idx="30"/>
          </p:nvPr>
        </p:nvSpPr>
        <p:spPr>
          <a:xfrm>
            <a:off x="607834" y="1219200"/>
            <a:ext cx="5411839"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w/ left image and feature box">
    <p:spTree>
      <p:nvGrpSpPr>
        <p:cNvPr id="1" name=""/>
        <p:cNvGrpSpPr/>
        <p:nvPr/>
      </p:nvGrpSpPr>
      <p:grpSpPr>
        <a:xfrm>
          <a:off x="0" y="0"/>
          <a:ext cx="0" cy="0"/>
          <a:chOff x="0" y="0"/>
          <a:chExt cx="0" cy="0"/>
        </a:xfrm>
      </p:grpSpPr>
      <p:sp>
        <p:nvSpPr>
          <p:cNvPr id="3" name="Picture Placeholder 2"/>
          <p:cNvSpPr>
            <a:spLocks noGrp="1"/>
          </p:cNvSpPr>
          <p:nvPr>
            <p:ph type="pic" sz="quarter" idx="29" hasCustomPrompt="1"/>
          </p:nvPr>
        </p:nvSpPr>
        <p:spPr>
          <a:xfrm>
            <a:off x="3" y="0"/>
            <a:ext cx="6097772"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16.9 cm (7.5 x 6.67 in) </a:t>
            </a:r>
          </a:p>
        </p:txBody>
      </p:sp>
      <p:sp>
        <p:nvSpPr>
          <p:cNvPr id="4" name="Text Placeholder 3"/>
          <p:cNvSpPr>
            <a:spLocks noGrp="1"/>
          </p:cNvSpPr>
          <p:nvPr>
            <p:ph type="body" sz="quarter" idx="30" hasCustomPrompt="1"/>
          </p:nvPr>
        </p:nvSpPr>
        <p:spPr>
          <a:xfrm>
            <a:off x="8382000" y="1549400"/>
            <a:ext cx="3276600" cy="3759200"/>
          </a:xfrm>
        </p:spPr>
        <p:txBody>
          <a:bodyPr anchor="ctr">
            <a:normAutofit/>
          </a:bodyPr>
          <a:lstStyle>
            <a:lvl1pPr marL="0" indent="0">
              <a:buNone/>
              <a:defRPr sz="1800">
                <a:solidFill>
                  <a:schemeClr val="tx2">
                    <a:lumMod val="75000"/>
                  </a:schemeClr>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dirty="0"/>
              <a:t>A bulleted list or paragraph of content recommended.  </a:t>
            </a:r>
          </a:p>
        </p:txBody>
      </p:sp>
      <p:sp>
        <p:nvSpPr>
          <p:cNvPr id="11" name="Text Placeholder 10"/>
          <p:cNvSpPr>
            <a:spLocks noGrp="1"/>
          </p:cNvSpPr>
          <p:nvPr>
            <p:ph type="body" sz="quarter" idx="31" hasCustomPrompt="1"/>
          </p:nvPr>
        </p:nvSpPr>
        <p:spPr>
          <a:xfrm>
            <a:off x="4216400" y="1549400"/>
            <a:ext cx="3759200" cy="3759200"/>
          </a:xfrm>
          <a:solidFill>
            <a:schemeClr val="accent5">
              <a:alpha val="96000"/>
            </a:schemeClr>
          </a:solidFill>
        </p:spPr>
        <p:txBody>
          <a:bodyPr lIns="182880" rIns="182880" anchor="ctr"/>
          <a:lstStyle>
            <a:lvl1pPr marL="0" indent="0" algn="ctr">
              <a:buNone/>
              <a:defRPr baseline="0">
                <a:solidFill>
                  <a:schemeClr val="bg1"/>
                </a:solidFill>
              </a:defRPr>
            </a:lvl1pPr>
          </a:lstStyle>
          <a:p>
            <a:pPr lvl="0"/>
            <a:r>
              <a:rPr lang="en-US" dirty="0"/>
              <a:t>Short statement would go here to support the content </a:t>
            </a:r>
            <a:r>
              <a:rPr lang="en-US"/>
              <a:t>and image</a:t>
            </a:r>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w/ box &amp; right image ">
    <p:spTree>
      <p:nvGrpSpPr>
        <p:cNvPr id="1" name=""/>
        <p:cNvGrpSpPr/>
        <p:nvPr/>
      </p:nvGrpSpPr>
      <p:grpSpPr>
        <a:xfrm>
          <a:off x="0" y="0"/>
          <a:ext cx="0" cy="0"/>
          <a:chOff x="0" y="0"/>
          <a:chExt cx="0" cy="0"/>
        </a:xfrm>
      </p:grpSpPr>
      <p:sp>
        <p:nvSpPr>
          <p:cNvPr id="3" name="Picture Placeholder 2"/>
          <p:cNvSpPr>
            <a:spLocks noGrp="1"/>
          </p:cNvSpPr>
          <p:nvPr>
            <p:ph type="pic" sz="quarter" idx="29" hasCustomPrompt="1"/>
          </p:nvPr>
        </p:nvSpPr>
        <p:spPr>
          <a:xfrm>
            <a:off x="5334000" y="0"/>
            <a:ext cx="6858000"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19.4 cm (7.5 x 7.5 in) </a:t>
            </a:r>
          </a:p>
        </p:txBody>
      </p:sp>
      <p:sp>
        <p:nvSpPr>
          <p:cNvPr id="7" name="Text Placeholder 10"/>
          <p:cNvSpPr>
            <a:spLocks noGrp="1"/>
          </p:cNvSpPr>
          <p:nvPr>
            <p:ph type="body" sz="quarter" idx="33" hasCustomPrompt="1"/>
          </p:nvPr>
        </p:nvSpPr>
        <p:spPr>
          <a:xfrm>
            <a:off x="630865" y="609600"/>
            <a:ext cx="5740400" cy="2048900"/>
          </a:xfrm>
          <a:solidFill>
            <a:schemeClr val="accent5">
              <a:alpha val="96000"/>
            </a:schemeClr>
          </a:solidFill>
        </p:spPr>
        <p:txBody>
          <a:bodyPr lIns="182880" rIns="182880" anchor="ctr">
            <a:normAutofit/>
          </a:bodyPr>
          <a:lstStyle>
            <a:lvl1pPr marL="0" indent="0" algn="ctr">
              <a:buNone/>
              <a:defRPr sz="2000" i="1" baseline="0">
                <a:solidFill>
                  <a:schemeClr val="bg1"/>
                </a:solidFill>
              </a:defRPr>
            </a:lvl1pPr>
          </a:lstStyle>
          <a:p>
            <a:pPr lvl="0"/>
            <a:r>
              <a:rPr lang="en-US" dirty="0"/>
              <a:t>Area to be used for featured text. Blue background will remain to overlap the image.</a:t>
            </a:r>
          </a:p>
        </p:txBody>
      </p:sp>
      <p:sp>
        <p:nvSpPr>
          <p:cNvPr id="13" name="Text Placeholder 12"/>
          <p:cNvSpPr>
            <a:spLocks noGrp="1"/>
          </p:cNvSpPr>
          <p:nvPr>
            <p:ph type="body" sz="quarter" idx="32" hasCustomPrompt="1"/>
          </p:nvPr>
        </p:nvSpPr>
        <p:spPr>
          <a:xfrm>
            <a:off x="630871" y="3048000"/>
            <a:ext cx="4398335" cy="3200400"/>
          </a:xfrm>
        </p:spPr>
        <p:txBody>
          <a:bodyPr>
            <a:normAutofit/>
          </a:bodyPr>
          <a:lstStyle>
            <a:lvl1pPr marL="0" indent="0">
              <a:buFont typeface="Arial" charset="0"/>
              <a:buNone/>
              <a:defRPr sz="18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Supporting text follows. A bulleted list or paragraph of content is recommended. </a:t>
            </a:r>
          </a:p>
        </p:txBody>
      </p:sp>
      <p:sp>
        <p:nvSpPr>
          <p:cNvPr id="14" name="Right Triangle 13"/>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5" name="TextBox 14"/>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0ADDF7C4-1C94-D94C-8399-95259F56211F}" type="slidenum">
              <a:rPr lang="en-US" sz="1200" smtClean="0">
                <a:solidFill>
                  <a:srgbClr val="FFFFFF"/>
                </a:solidFill>
              </a:rPr>
              <a:pPr algn="ctr" defTabSz="1219170"/>
              <a:t>‹#›</a:t>
            </a:fld>
            <a:endParaRPr lang="en-US" sz="1200" dirty="0">
              <a:solidFill>
                <a:srgbClr val="FFFFFF"/>
              </a:solidFill>
            </a:endParaRPr>
          </a:p>
        </p:txBody>
      </p:sp>
    </p:spTree>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w/ box &amp; left image ">
    <p:spTree>
      <p:nvGrpSpPr>
        <p:cNvPr id="1" name=""/>
        <p:cNvGrpSpPr/>
        <p:nvPr/>
      </p:nvGrpSpPr>
      <p:grpSpPr>
        <a:xfrm>
          <a:off x="0" y="0"/>
          <a:ext cx="0" cy="0"/>
          <a:chOff x="0" y="0"/>
          <a:chExt cx="0" cy="0"/>
        </a:xfrm>
      </p:grpSpPr>
      <p:sp>
        <p:nvSpPr>
          <p:cNvPr id="3" name="Picture Placeholder 2"/>
          <p:cNvSpPr>
            <a:spLocks noGrp="1"/>
          </p:cNvSpPr>
          <p:nvPr>
            <p:ph type="pic" sz="quarter" idx="29" hasCustomPrompt="1"/>
          </p:nvPr>
        </p:nvSpPr>
        <p:spPr>
          <a:xfrm>
            <a:off x="0" y="0"/>
            <a:ext cx="6858000"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19.4 cm (7.5 x 7.5 in) </a:t>
            </a:r>
          </a:p>
        </p:txBody>
      </p:sp>
      <p:sp>
        <p:nvSpPr>
          <p:cNvPr id="13" name="Text Placeholder 12"/>
          <p:cNvSpPr>
            <a:spLocks noGrp="1"/>
          </p:cNvSpPr>
          <p:nvPr>
            <p:ph type="body" sz="quarter" idx="32" hasCustomPrompt="1"/>
          </p:nvPr>
        </p:nvSpPr>
        <p:spPr>
          <a:xfrm>
            <a:off x="7209471" y="3048000"/>
            <a:ext cx="4398335" cy="3200400"/>
          </a:xfrm>
        </p:spPr>
        <p:txBody>
          <a:bodyPr>
            <a:normAutofit/>
          </a:bodyPr>
          <a:lstStyle>
            <a:lvl1pPr marL="0" indent="0">
              <a:buFont typeface="Arial" charset="0"/>
              <a:buNone/>
              <a:defRPr sz="16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Supporting text follows. A bulleted list or paragraph of content is recommended. </a:t>
            </a:r>
          </a:p>
        </p:txBody>
      </p:sp>
      <p:sp>
        <p:nvSpPr>
          <p:cNvPr id="5" name="Text Placeholder 10"/>
          <p:cNvSpPr>
            <a:spLocks noGrp="1"/>
          </p:cNvSpPr>
          <p:nvPr>
            <p:ph type="body" sz="quarter" idx="33" hasCustomPrompt="1"/>
          </p:nvPr>
        </p:nvSpPr>
        <p:spPr>
          <a:xfrm>
            <a:off x="5867400" y="609600"/>
            <a:ext cx="5740400" cy="2048900"/>
          </a:xfrm>
          <a:solidFill>
            <a:schemeClr val="accent5">
              <a:alpha val="96000"/>
            </a:schemeClr>
          </a:solidFill>
        </p:spPr>
        <p:txBody>
          <a:bodyPr lIns="182880" rIns="182880" anchor="ctr">
            <a:normAutofit/>
          </a:bodyPr>
          <a:lstStyle>
            <a:lvl1pPr marL="0" indent="0" algn="ctr">
              <a:buNone/>
              <a:defRPr sz="2000" i="1" baseline="0">
                <a:solidFill>
                  <a:schemeClr val="bg1"/>
                </a:solidFill>
              </a:defRPr>
            </a:lvl1pPr>
          </a:lstStyle>
          <a:p>
            <a:pPr lvl="0"/>
            <a:r>
              <a:rPr lang="en-US" dirty="0"/>
              <a:t>Area to be used for featured text. Blue background will remain to overlap the image.</a:t>
            </a:r>
          </a:p>
        </p:txBody>
      </p:sp>
    </p:spTree>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2 images with content">
    <p:spTree>
      <p:nvGrpSpPr>
        <p:cNvPr id="1" name=""/>
        <p:cNvGrpSpPr/>
        <p:nvPr/>
      </p:nvGrpSpPr>
      <p:grpSpPr>
        <a:xfrm>
          <a:off x="0" y="0"/>
          <a:ext cx="0" cy="0"/>
          <a:chOff x="0" y="0"/>
          <a:chExt cx="0" cy="0"/>
        </a:xfrm>
      </p:grpSpPr>
      <p:sp>
        <p:nvSpPr>
          <p:cNvPr id="19" name="Picture Placeholder 2"/>
          <p:cNvSpPr>
            <a:spLocks noGrp="1"/>
          </p:cNvSpPr>
          <p:nvPr>
            <p:ph type="pic" sz="quarter" idx="29" hasCustomPrompt="1"/>
          </p:nvPr>
        </p:nvSpPr>
        <p:spPr>
          <a:xfrm>
            <a:off x="0" y="0"/>
            <a:ext cx="7725144" cy="3733800"/>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a:p>
            <a:r>
              <a:rPr lang="en-US" dirty="0"/>
              <a:t>10.9 cm x 21.5 cm (4.3 in x 8.45) </a:t>
            </a:r>
          </a:p>
        </p:txBody>
      </p:sp>
      <p:sp>
        <p:nvSpPr>
          <p:cNvPr id="14" name="Content Placeholder 10"/>
          <p:cNvSpPr>
            <a:spLocks noGrp="1"/>
          </p:cNvSpPr>
          <p:nvPr>
            <p:ph sz="quarter" idx="32" hasCustomPrompt="1"/>
          </p:nvPr>
        </p:nvSpPr>
        <p:spPr>
          <a:xfrm>
            <a:off x="7725144" y="0"/>
            <a:ext cx="4466856" cy="3733800"/>
          </a:xfrm>
          <a:solidFill>
            <a:schemeClr val="accent5"/>
          </a:solidFill>
          <a:ln>
            <a:noFill/>
          </a:ln>
        </p:spPr>
        <p:txBody>
          <a:bodyPr lIns="365760" rIns="365760" anchor="ctr">
            <a:normAutofit/>
          </a:bodyPr>
          <a:lstStyle>
            <a:lvl1pPr marL="0" marR="0" indent="0" algn="l" defTabSz="609585" rtl="0" eaLnBrk="1" fontAlgn="auto" latinLnBrk="0" hangingPunct="1">
              <a:lnSpc>
                <a:spcPct val="100000"/>
              </a:lnSpc>
              <a:spcBef>
                <a:spcPts val="800"/>
              </a:spcBef>
              <a:spcAft>
                <a:spcPts val="0"/>
              </a:spcAft>
              <a:buClr>
                <a:schemeClr val="bg2"/>
              </a:buClr>
              <a:buSzTx/>
              <a:buFont typeface="Arial" charset="0"/>
              <a:buNone/>
              <a:tabLst/>
              <a:defRPr sz="2000" b="0" i="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Area to be used for featured text. Blue background will remain. For best results, use a short headline with size of 30 </a:t>
            </a:r>
            <a:r>
              <a:rPr lang="en-US" dirty="0" err="1"/>
              <a:t>pt</a:t>
            </a:r>
            <a:r>
              <a:rPr lang="en-US" dirty="0"/>
              <a:t>, followed by 20 </a:t>
            </a:r>
            <a:r>
              <a:rPr lang="en-US" dirty="0" err="1"/>
              <a:t>pt</a:t>
            </a:r>
            <a:r>
              <a:rPr lang="en-US" dirty="0"/>
              <a:t> text as supporting text </a:t>
            </a:r>
          </a:p>
        </p:txBody>
      </p:sp>
      <p:sp>
        <p:nvSpPr>
          <p:cNvPr id="8" name="Text Placeholder 3"/>
          <p:cNvSpPr>
            <a:spLocks noGrp="1"/>
          </p:cNvSpPr>
          <p:nvPr>
            <p:ph type="body" sz="quarter" idx="31" hasCustomPrompt="1"/>
          </p:nvPr>
        </p:nvSpPr>
        <p:spPr>
          <a:xfrm>
            <a:off x="609607" y="4076440"/>
            <a:ext cx="10972447" cy="2019560"/>
          </a:xfrm>
        </p:spPr>
        <p:txBody>
          <a:bodyPr>
            <a:noAutofit/>
          </a:bodyPr>
          <a:lstStyle>
            <a:lvl1pPr marL="0" indent="0" algn="ctr">
              <a:buNone/>
              <a:defRPr sz="1600" baseline="0">
                <a:solidFill>
                  <a:schemeClr val="tx2">
                    <a:lumMod val="75000"/>
                  </a:schemeClr>
                </a:solidFill>
              </a:defRPr>
            </a:lvl1pPr>
            <a:lvl2pPr marL="609585" indent="0">
              <a:buNone/>
              <a:defRPr sz="1400"/>
            </a:lvl2pPr>
            <a:lvl3pPr marL="853419" indent="0">
              <a:buNone/>
              <a:defRPr sz="1400"/>
            </a:lvl3pPr>
            <a:lvl4pPr marL="1341086" indent="0">
              <a:buNone/>
              <a:defRPr sz="1400"/>
            </a:lvl4pPr>
            <a:lvl5pPr marL="1828754" indent="0">
              <a:buNone/>
              <a:defRPr sz="1400"/>
            </a:lvl5pPr>
          </a:lstStyle>
          <a:p>
            <a:pPr lvl="0"/>
            <a:r>
              <a:rPr lang="en-US" dirty="0"/>
              <a:t>Statement(s) to support images. Consider using icons with or without shapes to further enhance the content.</a:t>
            </a:r>
          </a:p>
        </p:txBody>
      </p:sp>
    </p:spTree>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 blocks">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E9EA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4" name="Text Placeholder 3"/>
          <p:cNvSpPr>
            <a:spLocks noGrp="1"/>
          </p:cNvSpPr>
          <p:nvPr>
            <p:ph type="body" sz="quarter" idx="10" hasCustomPrompt="1"/>
          </p:nvPr>
        </p:nvSpPr>
        <p:spPr>
          <a:xfrm>
            <a:off x="611248"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25" name="Text Placeholder 3"/>
          <p:cNvSpPr>
            <a:spLocks noGrp="1"/>
          </p:cNvSpPr>
          <p:nvPr>
            <p:ph type="body" sz="quarter" idx="21" hasCustomPrompt="1"/>
          </p:nvPr>
        </p:nvSpPr>
        <p:spPr>
          <a:xfrm>
            <a:off x="2823484"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38" name="Text Placeholder 3"/>
          <p:cNvSpPr>
            <a:spLocks noGrp="1"/>
          </p:cNvSpPr>
          <p:nvPr>
            <p:ph type="body" sz="quarter" idx="22" hasCustomPrompt="1"/>
          </p:nvPr>
        </p:nvSpPr>
        <p:spPr>
          <a:xfrm>
            <a:off x="5035720"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39" name="Text Placeholder 3"/>
          <p:cNvSpPr>
            <a:spLocks noGrp="1"/>
          </p:cNvSpPr>
          <p:nvPr>
            <p:ph type="body" sz="quarter" idx="23" hasCustomPrompt="1"/>
          </p:nvPr>
        </p:nvSpPr>
        <p:spPr>
          <a:xfrm>
            <a:off x="7247956"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40" name="Text Placeholder 3"/>
          <p:cNvSpPr>
            <a:spLocks noGrp="1"/>
          </p:cNvSpPr>
          <p:nvPr>
            <p:ph type="body" sz="quarter" idx="24" hasCustomPrompt="1"/>
          </p:nvPr>
        </p:nvSpPr>
        <p:spPr>
          <a:xfrm>
            <a:off x="9460191"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26" name="Right Triangle 25"/>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27" name="TextBox 26"/>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469B07E3-E679-0345-856B-F6FDDA39DEEC}" type="slidenum">
              <a:rPr lang="en-US" sz="1200" smtClean="0">
                <a:solidFill>
                  <a:srgbClr val="FFFFFF"/>
                </a:solidFill>
              </a:rPr>
              <a:pPr algn="ctr" defTabSz="1219170"/>
              <a:t>‹#›</a:t>
            </a:fld>
            <a:endParaRPr lang="en-US" sz="1200" dirty="0">
              <a:solidFill>
                <a:srgbClr val="FFFFFF"/>
              </a:solidFill>
            </a:endParaRPr>
          </a:p>
        </p:txBody>
      </p:sp>
      <p:sp>
        <p:nvSpPr>
          <p:cNvPr id="28" name="Text Placeholder 27"/>
          <p:cNvSpPr>
            <a:spLocks noGrp="1"/>
          </p:cNvSpPr>
          <p:nvPr>
            <p:ph type="body" sz="quarter" idx="11" hasCustomPrompt="1"/>
          </p:nvPr>
        </p:nvSpPr>
        <p:spPr>
          <a:xfrm>
            <a:off x="1267395" y="1779181"/>
            <a:ext cx="821319"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Add icon</a:t>
            </a:r>
            <a:endParaRPr lang="en-US" dirty="0"/>
          </a:p>
        </p:txBody>
      </p:sp>
      <p:sp>
        <p:nvSpPr>
          <p:cNvPr id="30" name="Text Placeholder 27"/>
          <p:cNvSpPr>
            <a:spLocks noGrp="1"/>
          </p:cNvSpPr>
          <p:nvPr>
            <p:ph type="body" sz="quarter" idx="13" hasCustomPrompt="1"/>
          </p:nvPr>
        </p:nvSpPr>
        <p:spPr>
          <a:xfrm>
            <a:off x="3475547" y="1779181"/>
            <a:ext cx="821319"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Add icon</a:t>
            </a:r>
            <a:endParaRPr lang="en-US" dirty="0"/>
          </a:p>
        </p:txBody>
      </p:sp>
      <p:sp>
        <p:nvSpPr>
          <p:cNvPr id="32" name="Text Placeholder 27"/>
          <p:cNvSpPr>
            <a:spLocks noGrp="1"/>
          </p:cNvSpPr>
          <p:nvPr>
            <p:ph type="body" sz="quarter" idx="15" hasCustomPrompt="1"/>
          </p:nvPr>
        </p:nvSpPr>
        <p:spPr>
          <a:xfrm>
            <a:off x="5685347" y="1779181"/>
            <a:ext cx="821319"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Add icon</a:t>
            </a:r>
            <a:endParaRPr lang="en-US" dirty="0"/>
          </a:p>
        </p:txBody>
      </p:sp>
      <p:sp>
        <p:nvSpPr>
          <p:cNvPr id="34" name="Text Placeholder 27"/>
          <p:cNvSpPr>
            <a:spLocks noGrp="1"/>
          </p:cNvSpPr>
          <p:nvPr>
            <p:ph type="body" sz="quarter" idx="17" hasCustomPrompt="1"/>
          </p:nvPr>
        </p:nvSpPr>
        <p:spPr>
          <a:xfrm>
            <a:off x="7895147" y="1779181"/>
            <a:ext cx="821319"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Add icon</a:t>
            </a:r>
            <a:endParaRPr lang="en-US" dirty="0"/>
          </a:p>
        </p:txBody>
      </p:sp>
      <p:sp>
        <p:nvSpPr>
          <p:cNvPr id="36" name="Text Placeholder 27"/>
          <p:cNvSpPr>
            <a:spLocks noGrp="1"/>
          </p:cNvSpPr>
          <p:nvPr>
            <p:ph type="body" sz="quarter" idx="19" hasCustomPrompt="1"/>
          </p:nvPr>
        </p:nvSpPr>
        <p:spPr>
          <a:xfrm>
            <a:off x="10104947" y="1779181"/>
            <a:ext cx="821319"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Add icon</a:t>
            </a:r>
            <a:endParaRPr lang="en-US" dirty="0"/>
          </a:p>
        </p:txBody>
      </p:sp>
      <p:sp>
        <p:nvSpPr>
          <p:cNvPr id="10" name="Text Placeholder 9"/>
          <p:cNvSpPr>
            <a:spLocks noGrp="1"/>
          </p:cNvSpPr>
          <p:nvPr>
            <p:ph type="body" sz="quarter" idx="20" hasCustomPrompt="1"/>
          </p:nvPr>
        </p:nvSpPr>
        <p:spPr>
          <a:xfrm>
            <a:off x="2057400" y="228600"/>
            <a:ext cx="8534400" cy="762000"/>
          </a:xfrm>
          <a:solidFill>
            <a:schemeClr val="accent1"/>
          </a:solidFill>
        </p:spPr>
        <p:txBody>
          <a:bodyPr tIns="0" anchor="ctr">
            <a:normAutofit/>
          </a:bodyPr>
          <a:lstStyle>
            <a:lvl1pPr marL="0" marR="0" indent="0" algn="ctr" defTabSz="609585" rtl="0" eaLnBrk="1" fontAlgn="auto" latinLnBrk="0" hangingPunct="1">
              <a:lnSpc>
                <a:spcPct val="100000"/>
              </a:lnSpc>
              <a:spcBef>
                <a:spcPts val="800"/>
              </a:spcBef>
              <a:spcAft>
                <a:spcPts val="0"/>
              </a:spcAft>
              <a:buClr>
                <a:schemeClr val="accent1"/>
              </a:buClr>
              <a:buSzTx/>
              <a:buFont typeface="Arial" charset="0"/>
              <a:buNone/>
              <a:tabLst/>
              <a:defRPr sz="1800" b="0">
                <a:solidFill>
                  <a:schemeClr val="bg1"/>
                </a:solidFill>
              </a:defRPr>
            </a:lvl1pPr>
          </a:lstStyle>
          <a:p>
            <a:pPr lvl="0"/>
            <a:r>
              <a:rPr lang="en-US" dirty="0"/>
              <a:t>TIP: Use </a:t>
            </a:r>
            <a:r>
              <a:rPr lang="en-US"/>
              <a:t>a blank space </a:t>
            </a:r>
            <a:r>
              <a:rPr lang="en-US" dirty="0"/>
              <a:t>in place of the “Add icon” text, then use an approved icon in a contrasting color. White is recommended. Delete this orange box when completed.</a:t>
            </a: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5"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2" name="Title 1"/>
          <p:cNvSpPr>
            <a:spLocks noGrp="1"/>
          </p:cNvSpPr>
          <p:nvPr>
            <p:ph type="title"/>
          </p:nvPr>
        </p:nvSpPr>
        <p:spPr>
          <a:xfrm>
            <a:off x="609955" y="381010"/>
            <a:ext cx="10972092" cy="524999"/>
          </a:xfrm>
        </p:spPr>
        <p:txBody>
          <a:bodyPr/>
          <a:lstStyle/>
          <a:p>
            <a:r>
              <a:rPr lang="en-US" smtClean="0"/>
              <a:t>Click to edit Master title style</a:t>
            </a:r>
            <a:endParaRPr lang="en-US"/>
          </a:p>
        </p:txBody>
      </p:sp>
      <p:sp>
        <p:nvSpPr>
          <p:cNvPr id="8" name="Picture Placeholder 7"/>
          <p:cNvSpPr>
            <a:spLocks noGrp="1"/>
          </p:cNvSpPr>
          <p:nvPr>
            <p:ph type="pic" sz="quarter" idx="10" hasCustomPrompt="1"/>
          </p:nvPr>
        </p:nvSpPr>
        <p:spPr>
          <a:xfrm>
            <a:off x="7284720" y="1274608"/>
            <a:ext cx="3017520" cy="3017520"/>
          </a:xfrm>
          <a:prstGeom prst="ellipse">
            <a:avLst/>
          </a:prstGeom>
          <a:solidFill>
            <a:schemeClr val="tx1">
              <a:lumMod val="20000"/>
              <a:lumOff val="80000"/>
            </a:schemeClr>
          </a:solidFill>
        </p:spPr>
        <p:txBody>
          <a:bodyPr/>
          <a:lstStyle>
            <a:lvl1pPr marL="0" indent="0" algn="ctr">
              <a:buNone/>
              <a:defRPr sz="1600">
                <a:solidFill>
                  <a:schemeClr val="bg1"/>
                </a:solidFill>
              </a:defRPr>
            </a:lvl1pPr>
          </a:lstStyle>
          <a:p>
            <a:r>
              <a:rPr lang="en-US" dirty="0"/>
              <a:t>Image Placeholder</a:t>
            </a:r>
          </a:p>
          <a:p>
            <a:r>
              <a:rPr lang="en-US" dirty="0"/>
              <a:t>8.4 cm</a:t>
            </a:r>
            <a:br>
              <a:rPr lang="en-US" dirty="0"/>
            </a:br>
            <a:r>
              <a:rPr lang="en-US" dirty="0"/>
              <a:t>(3.3 x 3.3 in) </a:t>
            </a:r>
          </a:p>
          <a:p>
            <a:endParaRPr lang="en-US" dirty="0"/>
          </a:p>
        </p:txBody>
      </p:sp>
      <p:sp>
        <p:nvSpPr>
          <p:cNvPr id="9" name="Picture Placeholder 7"/>
          <p:cNvSpPr>
            <a:spLocks noGrp="1"/>
          </p:cNvSpPr>
          <p:nvPr>
            <p:ph type="pic" sz="quarter" idx="11" hasCustomPrompt="1"/>
          </p:nvPr>
        </p:nvSpPr>
        <p:spPr>
          <a:xfrm>
            <a:off x="1828800" y="1274608"/>
            <a:ext cx="3017520" cy="3017520"/>
          </a:xfrm>
          <a:prstGeom prst="ellipse">
            <a:avLst/>
          </a:prstGeom>
          <a:solidFill>
            <a:schemeClr val="tx1">
              <a:lumMod val="20000"/>
              <a:lumOff val="80000"/>
            </a:schemeClr>
          </a:solidFill>
        </p:spPr>
        <p:txBody>
          <a:bodyPr/>
          <a:lstStyle>
            <a:lvl1pPr marL="0" indent="0" algn="ctr">
              <a:buNone/>
              <a:defRPr sz="1600">
                <a:solidFill>
                  <a:schemeClr val="bg1"/>
                </a:solidFill>
              </a:defRPr>
            </a:lvl1pPr>
          </a:lstStyle>
          <a:p>
            <a:r>
              <a:rPr lang="en-US" dirty="0"/>
              <a:t>Image Placeholder</a:t>
            </a:r>
          </a:p>
          <a:p>
            <a:r>
              <a:rPr lang="en-US" dirty="0"/>
              <a:t>8.4 cm</a:t>
            </a:r>
            <a:br>
              <a:rPr lang="en-US" dirty="0"/>
            </a:br>
            <a:r>
              <a:rPr lang="en-US" dirty="0"/>
              <a:t>(3.3 x 3.3 in) </a:t>
            </a:r>
          </a:p>
          <a:p>
            <a:endParaRPr lang="en-US" dirty="0"/>
          </a:p>
        </p:txBody>
      </p:sp>
      <p:sp>
        <p:nvSpPr>
          <p:cNvPr id="11" name="Text Placeholder 10"/>
          <p:cNvSpPr>
            <a:spLocks noGrp="1"/>
          </p:cNvSpPr>
          <p:nvPr>
            <p:ph type="body" sz="quarter" idx="12" hasCustomPrompt="1"/>
          </p:nvPr>
        </p:nvSpPr>
        <p:spPr>
          <a:xfrm>
            <a:off x="4338320" y="1056168"/>
            <a:ext cx="3454400" cy="3454400"/>
          </a:xfrm>
          <a:prstGeom prst="ellipse">
            <a:avLst/>
          </a:prstGeom>
          <a:solidFill>
            <a:schemeClr val="accent5"/>
          </a:solidFill>
        </p:spPr>
        <p:txBody>
          <a:bodyPr anchor="ctr">
            <a:normAutofit/>
          </a:bodyPr>
          <a:lstStyle>
            <a:lvl1pPr marL="0" indent="0" algn="ctr">
              <a:lnSpc>
                <a:spcPct val="80000"/>
              </a:lnSpc>
              <a:buNone/>
              <a:defRPr sz="3000">
                <a:solidFill>
                  <a:schemeClr val="bg1"/>
                </a:solidFill>
              </a:defRPr>
            </a:lvl1pPr>
            <a:lvl2pPr marL="609585" indent="0">
              <a:buNone/>
              <a:defRPr>
                <a:solidFill>
                  <a:schemeClr val="bg1"/>
                </a:solidFill>
              </a:defRPr>
            </a:lvl2pPr>
            <a:lvl3pPr marL="853419" indent="0">
              <a:buNone/>
              <a:defRPr>
                <a:solidFill>
                  <a:schemeClr val="bg1"/>
                </a:solidFill>
              </a:defRPr>
            </a:lvl3pPr>
            <a:lvl4pPr marL="1341086" indent="0">
              <a:buNone/>
              <a:defRPr>
                <a:solidFill>
                  <a:schemeClr val="bg1"/>
                </a:solidFill>
              </a:defRPr>
            </a:lvl4pPr>
            <a:lvl5pPr marL="1828754" indent="0">
              <a:buNone/>
              <a:defRPr>
                <a:solidFill>
                  <a:schemeClr val="bg1"/>
                </a:solidFill>
              </a:defRPr>
            </a:lvl5pPr>
          </a:lstStyle>
          <a:p>
            <a:pPr lvl="0"/>
            <a:r>
              <a:rPr lang="en-US" dirty="0"/>
              <a:t>Short title </a:t>
            </a:r>
          </a:p>
          <a:p>
            <a:pPr lvl="0"/>
            <a:r>
              <a:rPr lang="en-US" dirty="0"/>
              <a:t>would go here</a:t>
            </a:r>
          </a:p>
        </p:txBody>
      </p:sp>
      <p:sp>
        <p:nvSpPr>
          <p:cNvPr id="10" name="Text Placeholder 12"/>
          <p:cNvSpPr>
            <a:spLocks noGrp="1"/>
          </p:cNvSpPr>
          <p:nvPr>
            <p:ph type="body" sz="quarter" idx="32" hasCustomPrompt="1"/>
          </p:nvPr>
        </p:nvSpPr>
        <p:spPr>
          <a:xfrm>
            <a:off x="8182313" y="4800600"/>
            <a:ext cx="3393560" cy="1447800"/>
          </a:xfrm>
        </p:spPr>
        <p:txBody>
          <a:bodyPr>
            <a:normAutofit/>
          </a:bodyPr>
          <a:lstStyle>
            <a:lvl1pPr marL="0" indent="0" algn="ctr">
              <a:buFont typeface="Arial" charset="0"/>
              <a:buNone/>
              <a:defRPr sz="16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A headline and bulleted list or paragraph of content is recommended to support the images </a:t>
            </a:r>
          </a:p>
        </p:txBody>
      </p:sp>
      <p:sp>
        <p:nvSpPr>
          <p:cNvPr id="16" name="Text Placeholder 12"/>
          <p:cNvSpPr>
            <a:spLocks noGrp="1"/>
          </p:cNvSpPr>
          <p:nvPr>
            <p:ph type="body" sz="quarter" idx="36" hasCustomPrompt="1"/>
          </p:nvPr>
        </p:nvSpPr>
        <p:spPr>
          <a:xfrm>
            <a:off x="4399220" y="4800600"/>
            <a:ext cx="3393560" cy="1447800"/>
          </a:xfrm>
        </p:spPr>
        <p:txBody>
          <a:bodyPr>
            <a:normAutofit/>
          </a:bodyPr>
          <a:lstStyle>
            <a:lvl1pPr marL="0" indent="0" algn="ctr">
              <a:buFont typeface="Arial" charset="0"/>
              <a:buNone/>
              <a:defRPr sz="16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A headline and bulleted list or paragraph of content is recommended to support the images </a:t>
            </a:r>
          </a:p>
        </p:txBody>
      </p:sp>
      <p:sp>
        <p:nvSpPr>
          <p:cNvPr id="17" name="Text Placeholder 12"/>
          <p:cNvSpPr>
            <a:spLocks noGrp="1"/>
          </p:cNvSpPr>
          <p:nvPr>
            <p:ph type="body" sz="quarter" idx="37" hasCustomPrompt="1"/>
          </p:nvPr>
        </p:nvSpPr>
        <p:spPr>
          <a:xfrm>
            <a:off x="609955" y="4800600"/>
            <a:ext cx="3393560" cy="1447800"/>
          </a:xfrm>
        </p:spPr>
        <p:txBody>
          <a:bodyPr>
            <a:normAutofit/>
          </a:bodyPr>
          <a:lstStyle>
            <a:lvl1pPr marL="0" indent="0" algn="ctr">
              <a:buFont typeface="Arial" charset="0"/>
              <a:buNone/>
              <a:defRPr sz="16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A headline and bulleted list or paragraph of content is recommended to support the images </a:t>
            </a:r>
          </a:p>
        </p:txBody>
      </p:sp>
    </p:spTree>
    <p:extLst>
      <p:ext uri="{BB962C8B-B14F-4D97-AF65-F5344CB8AC3E}">
        <p14:creationId xmlns:p14="http://schemas.microsoft.com/office/powerpoint/2010/main" val="87579575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2 images with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9" name="Picture Placeholder 2"/>
          <p:cNvSpPr>
            <a:spLocks noGrp="1"/>
          </p:cNvSpPr>
          <p:nvPr>
            <p:ph type="pic" sz="quarter" idx="29" hasCustomPrompt="1"/>
          </p:nvPr>
        </p:nvSpPr>
        <p:spPr>
          <a:xfrm>
            <a:off x="619763" y="1566669"/>
            <a:ext cx="2699772" cy="207882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p:txBody>
      </p:sp>
      <p:sp>
        <p:nvSpPr>
          <p:cNvPr id="9" name="Picture Placeholder 2"/>
          <p:cNvSpPr>
            <a:spLocks noGrp="1"/>
          </p:cNvSpPr>
          <p:nvPr>
            <p:ph type="pic" sz="quarter" idx="32" hasCustomPrompt="1"/>
          </p:nvPr>
        </p:nvSpPr>
        <p:spPr>
          <a:xfrm>
            <a:off x="619763" y="3722543"/>
            <a:ext cx="2699772" cy="207882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p:txBody>
      </p:sp>
      <p:sp>
        <p:nvSpPr>
          <p:cNvPr id="10" name="Picture Placeholder 2"/>
          <p:cNvSpPr>
            <a:spLocks noGrp="1"/>
          </p:cNvSpPr>
          <p:nvPr>
            <p:ph type="pic" sz="quarter" idx="33" hasCustomPrompt="1"/>
          </p:nvPr>
        </p:nvSpPr>
        <p:spPr>
          <a:xfrm>
            <a:off x="3398523" y="1566669"/>
            <a:ext cx="2699772" cy="207882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p:txBody>
      </p:sp>
      <p:sp>
        <p:nvSpPr>
          <p:cNvPr id="11" name="Picture Placeholder 2"/>
          <p:cNvSpPr>
            <a:spLocks noGrp="1"/>
          </p:cNvSpPr>
          <p:nvPr>
            <p:ph type="pic" sz="quarter" idx="34" hasCustomPrompt="1"/>
          </p:nvPr>
        </p:nvSpPr>
        <p:spPr>
          <a:xfrm>
            <a:off x="3398523" y="3722543"/>
            <a:ext cx="2699772" cy="207882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p:txBody>
      </p:sp>
      <p:sp>
        <p:nvSpPr>
          <p:cNvPr id="12" name="Picture Placeholder 2"/>
          <p:cNvSpPr>
            <a:spLocks noGrp="1"/>
          </p:cNvSpPr>
          <p:nvPr>
            <p:ph type="pic" sz="quarter" idx="35" hasCustomPrompt="1"/>
          </p:nvPr>
        </p:nvSpPr>
        <p:spPr>
          <a:xfrm>
            <a:off x="6167120" y="1566661"/>
            <a:ext cx="5435600" cy="4234701"/>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p:txBody>
      </p:sp>
    </p:spTree>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2 images with content">
    <p:spTree>
      <p:nvGrpSpPr>
        <p:cNvPr id="1" name=""/>
        <p:cNvGrpSpPr/>
        <p:nvPr/>
      </p:nvGrpSpPr>
      <p:grpSpPr>
        <a:xfrm>
          <a:off x="0" y="0"/>
          <a:ext cx="0" cy="0"/>
          <a:chOff x="0" y="0"/>
          <a:chExt cx="0" cy="0"/>
        </a:xfrm>
      </p:grpSpPr>
      <p:sp>
        <p:nvSpPr>
          <p:cNvPr id="35" name="Rectangle 34"/>
          <p:cNvSpPr/>
          <p:nvPr userDrawn="1"/>
        </p:nvSpPr>
        <p:spPr>
          <a:xfrm>
            <a:off x="8097623" y="2279217"/>
            <a:ext cx="2160575" cy="22927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37" name="Rectangle 36"/>
          <p:cNvSpPr/>
          <p:nvPr userDrawn="1"/>
        </p:nvSpPr>
        <p:spPr>
          <a:xfrm>
            <a:off x="6005596" y="4569263"/>
            <a:ext cx="2202896" cy="22927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34" name="Rectangle 33"/>
          <p:cNvSpPr/>
          <p:nvPr userDrawn="1"/>
        </p:nvSpPr>
        <p:spPr>
          <a:xfrm>
            <a:off x="4061070" y="2279217"/>
            <a:ext cx="2111132" cy="22927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5" name="Rectangle 4"/>
          <p:cNvSpPr/>
          <p:nvPr userDrawn="1"/>
        </p:nvSpPr>
        <p:spPr>
          <a:xfrm>
            <a:off x="1960887" y="-10839"/>
            <a:ext cx="2190056" cy="22927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36" name="Rectangle 35"/>
          <p:cNvSpPr/>
          <p:nvPr userDrawn="1"/>
        </p:nvSpPr>
        <p:spPr>
          <a:xfrm>
            <a:off x="-1132" y="4569263"/>
            <a:ext cx="2083551" cy="228944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13" name="Picture Placeholder 2"/>
          <p:cNvSpPr>
            <a:spLocks noGrp="1" noChangeAspect="1"/>
          </p:cNvSpPr>
          <p:nvPr>
            <p:ph type="pic" sz="quarter" idx="35" hasCustomPrompt="1"/>
          </p:nvPr>
        </p:nvSpPr>
        <p:spPr>
          <a:xfrm>
            <a:off x="10131889" y="-10839"/>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7" name="Picture Placeholder 2"/>
          <p:cNvSpPr>
            <a:spLocks noGrp="1" noChangeAspect="1"/>
          </p:cNvSpPr>
          <p:nvPr>
            <p:ph type="pic" sz="quarter" idx="41" hasCustomPrompt="1"/>
          </p:nvPr>
        </p:nvSpPr>
        <p:spPr>
          <a:xfrm>
            <a:off x="10183758" y="2279217"/>
            <a:ext cx="200040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33" name="Picture Placeholder 2"/>
          <p:cNvSpPr>
            <a:spLocks noGrp="1" noChangeAspect="1"/>
          </p:cNvSpPr>
          <p:nvPr>
            <p:ph type="pic" sz="quarter" idx="47" hasCustomPrompt="1"/>
          </p:nvPr>
        </p:nvSpPr>
        <p:spPr>
          <a:xfrm>
            <a:off x="10131889" y="4569263"/>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12" name="Picture Placeholder 2"/>
          <p:cNvSpPr>
            <a:spLocks noGrp="1" noChangeAspect="1"/>
          </p:cNvSpPr>
          <p:nvPr>
            <p:ph type="pic" sz="quarter" idx="34" hasCustomPrompt="1"/>
          </p:nvPr>
        </p:nvSpPr>
        <p:spPr>
          <a:xfrm>
            <a:off x="8110659" y="-10839"/>
            <a:ext cx="2086303"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32" name="Picture Placeholder 2"/>
          <p:cNvSpPr>
            <a:spLocks noGrp="1" noChangeAspect="1"/>
          </p:cNvSpPr>
          <p:nvPr>
            <p:ph type="pic" sz="quarter" idx="46" hasCustomPrompt="1"/>
          </p:nvPr>
        </p:nvSpPr>
        <p:spPr>
          <a:xfrm>
            <a:off x="8134544" y="4569263"/>
            <a:ext cx="2062413"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11" name="Picture Placeholder 2"/>
          <p:cNvSpPr>
            <a:spLocks noGrp="1" noChangeAspect="1"/>
          </p:cNvSpPr>
          <p:nvPr>
            <p:ph type="pic" sz="quarter" idx="33" hasCustomPrompt="1"/>
          </p:nvPr>
        </p:nvSpPr>
        <p:spPr>
          <a:xfrm>
            <a:off x="6076909" y="-10839"/>
            <a:ext cx="2072585"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5" name="Picture Placeholder 2"/>
          <p:cNvSpPr>
            <a:spLocks noGrp="1" noChangeAspect="1"/>
          </p:cNvSpPr>
          <p:nvPr>
            <p:ph type="pic" sz="quarter" idx="39" hasCustomPrompt="1"/>
          </p:nvPr>
        </p:nvSpPr>
        <p:spPr>
          <a:xfrm>
            <a:off x="6099332" y="2279217"/>
            <a:ext cx="2050157"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10" name="Picture Placeholder 2"/>
          <p:cNvSpPr>
            <a:spLocks noGrp="1" noChangeAspect="1"/>
          </p:cNvSpPr>
          <p:nvPr>
            <p:ph type="pic" sz="quarter" idx="32" hasCustomPrompt="1"/>
          </p:nvPr>
        </p:nvSpPr>
        <p:spPr>
          <a:xfrm>
            <a:off x="4080933" y="-10839"/>
            <a:ext cx="2016827"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30" name="Picture Placeholder 2"/>
          <p:cNvSpPr>
            <a:spLocks noGrp="1" noChangeAspect="1"/>
          </p:cNvSpPr>
          <p:nvPr>
            <p:ph type="pic" sz="quarter" idx="44" hasCustomPrompt="1"/>
          </p:nvPr>
        </p:nvSpPr>
        <p:spPr>
          <a:xfrm>
            <a:off x="4064818" y="4569263"/>
            <a:ext cx="2028663"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3" name="Picture Placeholder 2"/>
          <p:cNvSpPr>
            <a:spLocks noGrp="1" noChangeAspect="1"/>
          </p:cNvSpPr>
          <p:nvPr>
            <p:ph type="pic" sz="quarter" idx="37" hasCustomPrompt="1"/>
          </p:nvPr>
        </p:nvSpPr>
        <p:spPr>
          <a:xfrm>
            <a:off x="2032411" y="2279217"/>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9" name="Picture Placeholder 2"/>
          <p:cNvSpPr>
            <a:spLocks noGrp="1" noChangeAspect="1"/>
          </p:cNvSpPr>
          <p:nvPr>
            <p:ph type="pic" sz="quarter" idx="43" hasCustomPrompt="1"/>
          </p:nvPr>
        </p:nvSpPr>
        <p:spPr>
          <a:xfrm>
            <a:off x="2032411" y="4569263"/>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39" name="Text Placeholder 37"/>
          <p:cNvSpPr>
            <a:spLocks noGrp="1"/>
          </p:cNvSpPr>
          <p:nvPr>
            <p:ph type="body" sz="quarter" idx="49" hasCustomPrompt="1"/>
          </p:nvPr>
        </p:nvSpPr>
        <p:spPr>
          <a:xfrm>
            <a:off x="4395627" y="2700030"/>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
        <p:nvSpPr>
          <p:cNvPr id="40" name="Text Placeholder 37"/>
          <p:cNvSpPr>
            <a:spLocks noGrp="1"/>
          </p:cNvSpPr>
          <p:nvPr>
            <p:ph type="body" sz="quarter" idx="50" hasCustomPrompt="1"/>
          </p:nvPr>
        </p:nvSpPr>
        <p:spPr>
          <a:xfrm>
            <a:off x="6434819" y="4990076"/>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
        <p:nvSpPr>
          <p:cNvPr id="41" name="Text Placeholder 37"/>
          <p:cNvSpPr>
            <a:spLocks noGrp="1"/>
          </p:cNvSpPr>
          <p:nvPr>
            <p:ph type="body" sz="quarter" idx="51" hasCustomPrompt="1"/>
          </p:nvPr>
        </p:nvSpPr>
        <p:spPr>
          <a:xfrm>
            <a:off x="8484027" y="2700030"/>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
        <p:nvSpPr>
          <p:cNvPr id="19" name="Picture Placeholder 2"/>
          <p:cNvSpPr>
            <a:spLocks noGrp="1" noChangeAspect="1"/>
          </p:cNvSpPr>
          <p:nvPr>
            <p:ph type="pic" sz="quarter" idx="29" hasCustomPrompt="1"/>
          </p:nvPr>
        </p:nvSpPr>
        <p:spPr>
          <a:xfrm>
            <a:off x="6" y="-10839"/>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2" name="Picture Placeholder 2"/>
          <p:cNvSpPr>
            <a:spLocks noGrp="1" noChangeAspect="1"/>
          </p:cNvSpPr>
          <p:nvPr>
            <p:ph type="pic" sz="quarter" idx="36" hasCustomPrompt="1"/>
          </p:nvPr>
        </p:nvSpPr>
        <p:spPr>
          <a:xfrm>
            <a:off x="6" y="2279217"/>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42" name="Text Placeholder 37"/>
          <p:cNvSpPr>
            <a:spLocks noGrp="1"/>
          </p:cNvSpPr>
          <p:nvPr>
            <p:ph type="body" sz="quarter" idx="52" hasCustomPrompt="1"/>
          </p:nvPr>
        </p:nvSpPr>
        <p:spPr>
          <a:xfrm>
            <a:off x="333427" y="4990076"/>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
        <p:nvSpPr>
          <p:cNvPr id="38" name="Text Placeholder 37"/>
          <p:cNvSpPr>
            <a:spLocks noGrp="1"/>
          </p:cNvSpPr>
          <p:nvPr>
            <p:ph type="body" sz="quarter" idx="48" hasCustomPrompt="1"/>
          </p:nvPr>
        </p:nvSpPr>
        <p:spPr>
          <a:xfrm>
            <a:off x="2364527" y="409984"/>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Tree>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solidFill>
            <a:schemeClr val="tx1">
              <a:lumMod val="20000"/>
              <a:lumOff val="80000"/>
            </a:schemeClr>
          </a:solidFill>
        </p:spPr>
        <p:txBody>
          <a:bodyPr/>
          <a:lstStyle>
            <a:lvl1pPr marL="0" indent="0" algn="ctr">
              <a:buNone/>
              <a:defRPr baseline="0">
                <a:solidFill>
                  <a:schemeClr val="bg1"/>
                </a:solidFill>
              </a:defRPr>
            </a:lvl1pPr>
          </a:lstStyle>
          <a:p>
            <a:r>
              <a:rPr lang="en-US" dirty="0"/>
              <a:t/>
            </a:r>
            <a:br>
              <a:rPr lang="en-US" dirty="0"/>
            </a:br>
            <a:r>
              <a:rPr lang="en-US" dirty="0"/>
              <a:t>Full Screen Image</a:t>
            </a:r>
          </a:p>
        </p:txBody>
      </p:sp>
      <p:sp>
        <p:nvSpPr>
          <p:cNvPr id="5" name="Text Placeholder 9"/>
          <p:cNvSpPr>
            <a:spLocks noGrp="1"/>
          </p:cNvSpPr>
          <p:nvPr>
            <p:ph type="body" sz="quarter" idx="20" hasCustomPrompt="1"/>
          </p:nvPr>
        </p:nvSpPr>
        <p:spPr>
          <a:xfrm>
            <a:off x="2895600" y="5715000"/>
            <a:ext cx="6400800" cy="762000"/>
          </a:xfrm>
          <a:solidFill>
            <a:schemeClr val="accent1"/>
          </a:solidFill>
        </p:spPr>
        <p:txBody>
          <a:bodyPr tIns="0" anchor="ctr">
            <a:normAutofit/>
          </a:bodyPr>
          <a:lstStyle>
            <a:lvl1pPr marL="0" marR="0" indent="0" algn="ctr" defTabSz="609585" rtl="0" eaLnBrk="1" fontAlgn="auto" latinLnBrk="0" hangingPunct="1">
              <a:lnSpc>
                <a:spcPct val="100000"/>
              </a:lnSpc>
              <a:spcBef>
                <a:spcPts val="800"/>
              </a:spcBef>
              <a:spcAft>
                <a:spcPts val="0"/>
              </a:spcAft>
              <a:buClr>
                <a:schemeClr val="accent1"/>
              </a:buClr>
              <a:buSzTx/>
              <a:buFont typeface="Arial" charset="0"/>
              <a:buNone/>
              <a:tabLst/>
              <a:defRPr sz="1800" b="0" baseline="0">
                <a:solidFill>
                  <a:schemeClr val="bg1"/>
                </a:solidFill>
              </a:defRPr>
            </a:lvl1pPr>
          </a:lstStyle>
          <a:p>
            <a:pPr lvl="0"/>
            <a:r>
              <a:rPr lang="en-US" dirty="0"/>
              <a:t>TIP: Using text over an image can work well</a:t>
            </a:r>
            <a:r>
              <a:rPr lang="en-US"/>
              <a:t>. </a:t>
            </a:r>
            <a:br>
              <a:rPr lang="en-US"/>
            </a:br>
            <a:r>
              <a:rPr lang="en-US" dirty="0"/>
              <a:t>Consider the contrast and legibility if choosing to add text. </a:t>
            </a:r>
          </a:p>
        </p:txBody>
      </p:sp>
    </p:spTree>
    <p:extLst>
      <p:ext uri="{BB962C8B-B14F-4D97-AF65-F5344CB8AC3E}">
        <p14:creationId xmlns:p14="http://schemas.microsoft.com/office/powerpoint/2010/main" val="272736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BD707-D9CF-40AE-B4C6-C98DA3205C09}" type="datetimeFigureOut">
              <a:rPr lang="en-US" smtClean="0"/>
              <a:pPr/>
              <a:t>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0683537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Next Step">
    <p:spTree>
      <p:nvGrpSpPr>
        <p:cNvPr id="1" name=""/>
        <p:cNvGrpSpPr/>
        <p:nvPr/>
      </p:nvGrpSpPr>
      <p:grpSpPr>
        <a:xfrm>
          <a:off x="0" y="0"/>
          <a:ext cx="0" cy="0"/>
          <a:chOff x="0" y="0"/>
          <a:chExt cx="0" cy="0"/>
        </a:xfrm>
      </p:grpSpPr>
      <p:sp>
        <p:nvSpPr>
          <p:cNvPr id="3" name="Rectangle 2"/>
          <p:cNvSpPr/>
          <p:nvPr userDrawn="1"/>
        </p:nvSpPr>
        <p:spPr>
          <a:xfrm>
            <a:off x="533400" y="0"/>
            <a:ext cx="2667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Tree>
    <p:extLst>
      <p:ext uri="{BB962C8B-B14F-4D97-AF65-F5344CB8AC3E}">
        <p14:creationId xmlns:p14="http://schemas.microsoft.com/office/powerpoint/2010/main" val="33274342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pple Watch Sample">
    <p:spTree>
      <p:nvGrpSpPr>
        <p:cNvPr id="1" name=""/>
        <p:cNvGrpSpPr/>
        <p:nvPr/>
      </p:nvGrpSpPr>
      <p:grpSpPr>
        <a:xfrm>
          <a:off x="0" y="0"/>
          <a:ext cx="0" cy="0"/>
          <a:chOff x="0" y="0"/>
          <a:chExt cx="0" cy="0"/>
        </a:xfrm>
      </p:grpSpPr>
      <p:sp>
        <p:nvSpPr>
          <p:cNvPr id="7" name="Rectangle 6"/>
          <p:cNvSpPr/>
          <p:nvPr userDrawn="1"/>
        </p:nvSpPr>
        <p:spPr>
          <a:xfrm>
            <a:off x="5486400" y="453"/>
            <a:ext cx="6705600" cy="6857553"/>
          </a:xfrm>
          <a:prstGeom prst="rect">
            <a:avLst/>
          </a:prstGeom>
          <a:gradFill>
            <a:gsLst>
              <a:gs pos="0">
                <a:schemeClr val="bg1">
                  <a:alpha val="80000"/>
                </a:schemeClr>
              </a:gs>
              <a:gs pos="100000">
                <a:schemeClr val="accent5">
                  <a:lumMod val="10000"/>
                  <a:lumOff val="9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sp>
        <p:nvSpPr>
          <p:cNvPr id="11"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76200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25389" y="1310481"/>
            <a:ext cx="2452211" cy="4343400"/>
          </a:xfrm>
          <a:prstGeom prst="rect">
            <a:avLst/>
          </a:prstGeom>
        </p:spPr>
      </p:pic>
      <p:sp>
        <p:nvSpPr>
          <p:cNvPr id="14" name="Right Triangle 13"/>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5" name="TextBox 14"/>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91E50229-9CF2-804E-86C1-331AA6BCAD56}" type="slidenum">
              <a:rPr lang="en-US" sz="1200" smtClean="0">
                <a:solidFill>
                  <a:srgbClr val="FFFFFF"/>
                </a:solidFill>
              </a:rPr>
              <a:pPr algn="ctr" defTabSz="1219170"/>
              <a:t>‹#›</a:t>
            </a:fld>
            <a:endParaRPr lang="en-US" sz="1200" dirty="0">
              <a:solidFill>
                <a:srgbClr val="FFFFFF"/>
              </a:solidFill>
            </a:endParaRPr>
          </a:p>
        </p:txBody>
      </p:sp>
      <p:sp>
        <p:nvSpPr>
          <p:cNvPr id="8" name="Picture Placeholder 7"/>
          <p:cNvSpPr>
            <a:spLocks noGrp="1"/>
          </p:cNvSpPr>
          <p:nvPr>
            <p:ph type="pic" sz="quarter" idx="29" hasCustomPrompt="1"/>
          </p:nvPr>
        </p:nvSpPr>
        <p:spPr>
          <a:xfrm>
            <a:off x="9178705" y="2526672"/>
            <a:ext cx="1649240" cy="1936687"/>
          </a:xfrm>
        </p:spPr>
        <p:txBody>
          <a:bodyPr>
            <a:normAutofit/>
          </a:bodyPr>
          <a:lstStyle>
            <a:lvl1pPr marL="0" indent="0" algn="ctr">
              <a:buFontTx/>
              <a:buNone/>
              <a:defRPr sz="2000">
                <a:solidFill>
                  <a:schemeClr val="bg1"/>
                </a:solidFill>
              </a:defRPr>
            </a:lvl1pPr>
          </a:lstStyle>
          <a:p>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iPad Tablet Sample">
    <p:spTree>
      <p:nvGrpSpPr>
        <p:cNvPr id="1" name=""/>
        <p:cNvGrpSpPr/>
        <p:nvPr/>
      </p:nvGrpSpPr>
      <p:grpSpPr>
        <a:xfrm>
          <a:off x="0" y="0"/>
          <a:ext cx="0" cy="0"/>
          <a:chOff x="0" y="0"/>
          <a:chExt cx="0" cy="0"/>
        </a:xfrm>
      </p:grpSpPr>
      <p:sp>
        <p:nvSpPr>
          <p:cNvPr id="7" name="Rectangle 6"/>
          <p:cNvSpPr/>
          <p:nvPr userDrawn="1"/>
        </p:nvSpPr>
        <p:spPr>
          <a:xfrm>
            <a:off x="4572001" y="457"/>
            <a:ext cx="7626875" cy="4571553"/>
          </a:xfrm>
          <a:prstGeom prst="rect">
            <a:avLst/>
          </a:prstGeom>
          <a:gradFill>
            <a:gsLst>
              <a:gs pos="0">
                <a:schemeClr val="bg1">
                  <a:alpha val="80000"/>
                </a:schemeClr>
              </a:gs>
              <a:gs pos="100000">
                <a:schemeClr val="accent5">
                  <a:lumMod val="10000"/>
                  <a:lumOff val="9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sp>
        <p:nvSpPr>
          <p:cNvPr id="11" name="Title Placeholder 1"/>
          <p:cNvSpPr>
            <a:spLocks noGrp="1"/>
          </p:cNvSpPr>
          <p:nvPr>
            <p:ph type="title"/>
          </p:nvPr>
        </p:nvSpPr>
        <p:spPr>
          <a:xfrm>
            <a:off x="609956" y="381010"/>
            <a:ext cx="6705237"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6" y="140718"/>
            <a:ext cx="6705671"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67056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descr="iPad Air White wo Shado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5027" r="3035"/>
          <a:stretch/>
        </p:blipFill>
        <p:spPr>
          <a:xfrm>
            <a:off x="7424019" y="470377"/>
            <a:ext cx="4326696" cy="6260432"/>
          </a:xfrm>
          <a:prstGeom prst="rect">
            <a:avLst/>
          </a:prstGeom>
        </p:spPr>
      </p:pic>
      <p:sp>
        <p:nvSpPr>
          <p:cNvPr id="4" name="Picture Placeholder 3"/>
          <p:cNvSpPr>
            <a:spLocks noGrp="1"/>
          </p:cNvSpPr>
          <p:nvPr>
            <p:ph type="pic" sz="quarter" idx="10" hasCustomPrompt="1"/>
          </p:nvPr>
        </p:nvSpPr>
        <p:spPr>
          <a:xfrm>
            <a:off x="8030627" y="1144562"/>
            <a:ext cx="3299684" cy="4403725"/>
          </a:xfrm>
          <a:solidFill>
            <a:schemeClr val="tx1">
              <a:lumMod val="20000"/>
              <a:lumOff val="80000"/>
            </a:schemeClr>
          </a:solidFill>
        </p:spPr>
        <p:txBody>
          <a:bodyPr>
            <a:normAutofit/>
          </a:bodyPr>
          <a:lstStyle>
            <a:lvl1pPr marL="0" indent="0" algn="ctr">
              <a:buNone/>
              <a:defRPr sz="1600">
                <a:solidFill>
                  <a:schemeClr val="bg1"/>
                </a:solidFill>
              </a:defRPr>
            </a:lvl1pPr>
          </a:lstStyle>
          <a:p>
            <a:r>
              <a:rPr lang="en-US" dirty="0"/>
              <a:t/>
            </a:r>
            <a:br>
              <a:rPr lang="en-US" dirty="0"/>
            </a:br>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urface Tablet Sample">
    <p:spTree>
      <p:nvGrpSpPr>
        <p:cNvPr id="1" name=""/>
        <p:cNvGrpSpPr/>
        <p:nvPr/>
      </p:nvGrpSpPr>
      <p:grpSpPr>
        <a:xfrm>
          <a:off x="0" y="0"/>
          <a:ext cx="0" cy="0"/>
          <a:chOff x="0" y="0"/>
          <a:chExt cx="0" cy="0"/>
        </a:xfrm>
      </p:grpSpPr>
      <p:sp>
        <p:nvSpPr>
          <p:cNvPr id="7" name="Rectangle 6"/>
          <p:cNvSpPr/>
          <p:nvPr userDrawn="1"/>
        </p:nvSpPr>
        <p:spPr>
          <a:xfrm>
            <a:off x="6317725" y="10"/>
            <a:ext cx="5874275" cy="5104953"/>
          </a:xfrm>
          <a:prstGeom prst="rect">
            <a:avLst/>
          </a:prstGeom>
          <a:gradFill>
            <a:gsLst>
              <a:gs pos="52000">
                <a:schemeClr val="bg1">
                  <a:alpha val="80000"/>
                </a:schemeClr>
              </a:gs>
              <a:gs pos="100000">
                <a:schemeClr val="accent5">
                  <a:lumMod val="10000"/>
                  <a:lumOff val="90000"/>
                </a:schemeClr>
              </a:gs>
            </a:gsLst>
            <a:lin ang="189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sp>
        <p:nvSpPr>
          <p:cNvPr id="11" name="Title Placeholder 1"/>
          <p:cNvSpPr>
            <a:spLocks noGrp="1"/>
          </p:cNvSpPr>
          <p:nvPr>
            <p:ph type="title"/>
          </p:nvPr>
        </p:nvSpPr>
        <p:spPr>
          <a:xfrm>
            <a:off x="609956" y="381010"/>
            <a:ext cx="109724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1" y="140718"/>
            <a:ext cx="1097315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53340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48400" y="1669417"/>
            <a:ext cx="5757704" cy="3670536"/>
          </a:xfrm>
          <a:prstGeom prst="rect">
            <a:avLst/>
          </a:prstGeom>
        </p:spPr>
      </p:pic>
      <p:sp>
        <p:nvSpPr>
          <p:cNvPr id="4" name="Picture Placeholder 3"/>
          <p:cNvSpPr>
            <a:spLocks noGrp="1"/>
          </p:cNvSpPr>
          <p:nvPr>
            <p:ph type="pic" sz="quarter" idx="10" hasCustomPrompt="1"/>
          </p:nvPr>
        </p:nvSpPr>
        <p:spPr>
          <a:xfrm>
            <a:off x="6553200" y="1980054"/>
            <a:ext cx="4625856" cy="3018208"/>
          </a:xfrm>
          <a:solidFill>
            <a:schemeClr val="tx1">
              <a:lumMod val="20000"/>
              <a:lumOff val="80000"/>
            </a:schemeClr>
          </a:solidFill>
        </p:spPr>
        <p:txBody>
          <a:bodyPr>
            <a:normAutofit/>
          </a:bodyPr>
          <a:lstStyle>
            <a:lvl1pPr marL="0" indent="0" algn="ctr">
              <a:buNone/>
              <a:defRPr sz="1600">
                <a:solidFill>
                  <a:schemeClr val="bg1"/>
                </a:solidFill>
              </a:defRPr>
            </a:lvl1pPr>
          </a:lstStyle>
          <a:p>
            <a:r>
              <a:rPr lang="en-US" dirty="0"/>
              <a:t/>
            </a:r>
            <a:br>
              <a:rPr lang="en-US" dirty="0"/>
            </a:br>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Macbook Sample">
    <p:spTree>
      <p:nvGrpSpPr>
        <p:cNvPr id="1" name=""/>
        <p:cNvGrpSpPr/>
        <p:nvPr/>
      </p:nvGrpSpPr>
      <p:grpSpPr>
        <a:xfrm>
          <a:off x="0" y="0"/>
          <a:ext cx="0" cy="0"/>
          <a:chOff x="0" y="0"/>
          <a:chExt cx="0" cy="0"/>
        </a:xfrm>
      </p:grpSpPr>
      <p:sp>
        <p:nvSpPr>
          <p:cNvPr id="9" name="Rectangle 8"/>
          <p:cNvSpPr/>
          <p:nvPr userDrawn="1"/>
        </p:nvSpPr>
        <p:spPr>
          <a:xfrm>
            <a:off x="5493275" y="450"/>
            <a:ext cx="6705600" cy="4114353"/>
          </a:xfrm>
          <a:prstGeom prst="rect">
            <a:avLst/>
          </a:prstGeom>
          <a:gradFill>
            <a:gsLst>
              <a:gs pos="0">
                <a:schemeClr val="bg1">
                  <a:alpha val="80000"/>
                </a:schemeClr>
              </a:gs>
              <a:gs pos="100000">
                <a:schemeClr val="accent5">
                  <a:lumMod val="10000"/>
                  <a:lumOff val="9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104" y="1485040"/>
            <a:ext cx="6235173" cy="3632854"/>
          </a:xfrm>
          <a:prstGeom prst="rect">
            <a:avLst/>
          </a:prstGeom>
        </p:spPr>
      </p:pic>
      <p:sp>
        <p:nvSpPr>
          <p:cNvPr id="11" name="Title Placeholder 1"/>
          <p:cNvSpPr>
            <a:spLocks noGrp="1"/>
          </p:cNvSpPr>
          <p:nvPr>
            <p:ph type="title"/>
          </p:nvPr>
        </p:nvSpPr>
        <p:spPr>
          <a:xfrm>
            <a:off x="609956" y="381010"/>
            <a:ext cx="109724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1" y="140718"/>
            <a:ext cx="1097315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53340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0" hasCustomPrompt="1"/>
          </p:nvPr>
        </p:nvSpPr>
        <p:spPr>
          <a:xfrm>
            <a:off x="6723935" y="1815051"/>
            <a:ext cx="4434496" cy="2777576"/>
          </a:xfrm>
          <a:solidFill>
            <a:schemeClr val="tx1">
              <a:lumMod val="20000"/>
              <a:lumOff val="80000"/>
            </a:schemeClr>
          </a:solidFill>
        </p:spPr>
        <p:txBody>
          <a:bodyPr>
            <a:normAutofit/>
          </a:bodyPr>
          <a:lstStyle>
            <a:lvl1pPr marL="0" indent="0" algn="ctr">
              <a:buNone/>
              <a:defRPr sz="1600">
                <a:solidFill>
                  <a:schemeClr val="bg1"/>
                </a:solidFill>
              </a:defRPr>
            </a:lvl1pPr>
          </a:lstStyle>
          <a:p>
            <a:r>
              <a:rPr lang="en-US" dirty="0"/>
              <a:t/>
            </a:r>
            <a:br>
              <a:rPr lang="en-US" dirty="0"/>
            </a:br>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aptop Sample">
    <p:spTree>
      <p:nvGrpSpPr>
        <p:cNvPr id="1" name=""/>
        <p:cNvGrpSpPr/>
        <p:nvPr/>
      </p:nvGrpSpPr>
      <p:grpSpPr>
        <a:xfrm>
          <a:off x="0" y="0"/>
          <a:ext cx="0" cy="0"/>
          <a:chOff x="0" y="0"/>
          <a:chExt cx="0" cy="0"/>
        </a:xfrm>
      </p:grpSpPr>
      <p:sp>
        <p:nvSpPr>
          <p:cNvPr id="9" name="Rectangle 8"/>
          <p:cNvSpPr/>
          <p:nvPr userDrawn="1"/>
        </p:nvSpPr>
        <p:spPr>
          <a:xfrm>
            <a:off x="5493275" y="450"/>
            <a:ext cx="6705600" cy="4114353"/>
          </a:xfrm>
          <a:prstGeom prst="rect">
            <a:avLst/>
          </a:prstGeom>
          <a:gradFill>
            <a:gsLst>
              <a:gs pos="0">
                <a:schemeClr val="bg1">
                  <a:alpha val="80000"/>
                </a:schemeClr>
              </a:gs>
              <a:gs pos="100000">
                <a:schemeClr val="accent5">
                  <a:lumMod val="10000"/>
                  <a:lumOff val="9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53201" y="1485040"/>
            <a:ext cx="5515467" cy="3632854"/>
          </a:xfrm>
          <a:prstGeom prst="rect">
            <a:avLst/>
          </a:prstGeom>
        </p:spPr>
      </p:pic>
      <p:sp>
        <p:nvSpPr>
          <p:cNvPr id="11" name="Title Placeholder 1"/>
          <p:cNvSpPr>
            <a:spLocks noGrp="1"/>
          </p:cNvSpPr>
          <p:nvPr>
            <p:ph type="title"/>
          </p:nvPr>
        </p:nvSpPr>
        <p:spPr>
          <a:xfrm>
            <a:off x="609956" y="381010"/>
            <a:ext cx="109724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1" y="140718"/>
            <a:ext cx="1097315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53340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0" hasCustomPrompt="1"/>
          </p:nvPr>
        </p:nvSpPr>
        <p:spPr>
          <a:xfrm>
            <a:off x="7200187" y="1760060"/>
            <a:ext cx="4207615" cy="2461315"/>
          </a:xfrm>
          <a:solidFill>
            <a:schemeClr val="tx1">
              <a:lumMod val="20000"/>
              <a:lumOff val="80000"/>
            </a:schemeClr>
          </a:solidFill>
        </p:spPr>
        <p:txBody>
          <a:bodyPr>
            <a:normAutofit/>
          </a:bodyPr>
          <a:lstStyle>
            <a:lvl1pPr marL="0" indent="0" algn="ctr">
              <a:buNone/>
              <a:defRPr sz="1600">
                <a:solidFill>
                  <a:schemeClr val="bg1"/>
                </a:solidFill>
              </a:defRPr>
            </a:lvl1pPr>
          </a:lstStyle>
          <a:p>
            <a:r>
              <a:rPr lang="en-US" dirty="0"/>
              <a:t/>
            </a:r>
            <a:br>
              <a:rPr lang="en-US" dirty="0"/>
            </a:br>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iMac Sample">
    <p:spTree>
      <p:nvGrpSpPr>
        <p:cNvPr id="1" name=""/>
        <p:cNvGrpSpPr/>
        <p:nvPr/>
      </p:nvGrpSpPr>
      <p:grpSpPr>
        <a:xfrm>
          <a:off x="0" y="0"/>
          <a:ext cx="0" cy="0"/>
          <a:chOff x="0" y="0"/>
          <a:chExt cx="0" cy="0"/>
        </a:xfrm>
      </p:grpSpPr>
      <p:sp>
        <p:nvSpPr>
          <p:cNvPr id="10" name="Rectangle 9"/>
          <p:cNvSpPr/>
          <p:nvPr userDrawn="1"/>
        </p:nvSpPr>
        <p:spPr>
          <a:xfrm>
            <a:off x="5493275" y="450"/>
            <a:ext cx="6705600" cy="4114353"/>
          </a:xfrm>
          <a:prstGeom prst="rect">
            <a:avLst/>
          </a:prstGeom>
          <a:gradFill>
            <a:gsLst>
              <a:gs pos="0">
                <a:schemeClr val="bg1">
                  <a:alpha val="80000"/>
                </a:schemeClr>
              </a:gs>
              <a:gs pos="100000">
                <a:schemeClr val="accent5">
                  <a:lumMod val="10000"/>
                  <a:lumOff val="9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pic>
        <p:nvPicPr>
          <p:cNvPr id="8" name="Picture 7" descr="iMac.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14965" y="1021657"/>
            <a:ext cx="5989535" cy="5249652"/>
          </a:xfrm>
          <a:prstGeom prst="rect">
            <a:avLst/>
          </a:prstGeom>
        </p:spPr>
      </p:pic>
      <p:sp>
        <p:nvSpPr>
          <p:cNvPr id="11" name="Title Placeholder 1"/>
          <p:cNvSpPr>
            <a:spLocks noGrp="1"/>
          </p:cNvSpPr>
          <p:nvPr>
            <p:ph type="title"/>
          </p:nvPr>
        </p:nvSpPr>
        <p:spPr>
          <a:xfrm>
            <a:off x="609956" y="381010"/>
            <a:ext cx="109724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1" y="140718"/>
            <a:ext cx="1097315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53340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0" hasCustomPrompt="1"/>
          </p:nvPr>
        </p:nvSpPr>
        <p:spPr>
          <a:xfrm>
            <a:off x="7042977" y="1769593"/>
            <a:ext cx="4375507" cy="2461315"/>
          </a:xfrm>
          <a:solidFill>
            <a:schemeClr val="tx1">
              <a:lumMod val="20000"/>
              <a:lumOff val="80000"/>
            </a:schemeClr>
          </a:solidFill>
        </p:spPr>
        <p:txBody>
          <a:bodyPr>
            <a:normAutofit/>
          </a:bodyPr>
          <a:lstStyle>
            <a:lvl1pPr marL="0" indent="0" algn="ctr">
              <a:buNone/>
              <a:defRPr sz="1600">
                <a:solidFill>
                  <a:schemeClr val="bg1"/>
                </a:solidFill>
              </a:defRPr>
            </a:lvl1pPr>
          </a:lstStyle>
          <a:p>
            <a:r>
              <a:rPr lang="en-US" dirty="0"/>
              <a:t/>
            </a:r>
            <a:br>
              <a:rPr lang="en-US" dirty="0"/>
            </a:br>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Icons 1">
    <p:spTree>
      <p:nvGrpSpPr>
        <p:cNvPr id="1" name=""/>
        <p:cNvGrpSpPr/>
        <p:nvPr/>
      </p:nvGrpSpPr>
      <p:grpSpPr>
        <a:xfrm>
          <a:off x="0" y="0"/>
          <a:ext cx="0" cy="0"/>
          <a:chOff x="0" y="0"/>
          <a:chExt cx="0" cy="0"/>
        </a:xfrm>
      </p:grpSpPr>
      <p:grpSp>
        <p:nvGrpSpPr>
          <p:cNvPr id="2" name="Group 3"/>
          <p:cNvGrpSpPr/>
          <p:nvPr userDrawn="1"/>
        </p:nvGrpSpPr>
        <p:grpSpPr>
          <a:xfrm>
            <a:off x="959095" y="1104584"/>
            <a:ext cx="10851911" cy="5078313"/>
            <a:chOff x="959089" y="1104576"/>
            <a:chExt cx="10851911" cy="5078313"/>
          </a:xfrm>
        </p:grpSpPr>
        <p:sp>
          <p:nvSpPr>
            <p:cNvPr id="5" name="TextBox 4"/>
            <p:cNvSpPr txBox="1"/>
            <p:nvPr/>
          </p:nvSpPr>
          <p:spPr>
            <a:xfrm>
              <a:off x="959089"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API</a:t>
              </a:r>
            </a:p>
            <a:p>
              <a:pPr defTabSz="1219170">
                <a:lnSpc>
                  <a:spcPct val="300000"/>
                </a:lnSpc>
              </a:pPr>
              <a:r>
                <a:rPr lang="en-US" sz="900" dirty="0">
                  <a:solidFill>
                    <a:srgbClr val="3C3C3C"/>
                  </a:solidFill>
                </a:rPr>
                <a:t>Application</a:t>
              </a:r>
            </a:p>
            <a:p>
              <a:pPr defTabSz="1219170">
                <a:lnSpc>
                  <a:spcPct val="300000"/>
                </a:lnSpc>
              </a:pPr>
              <a:r>
                <a:rPr lang="en-US" sz="900" dirty="0">
                  <a:solidFill>
                    <a:srgbClr val="3C3C3C"/>
                  </a:solidFill>
                </a:rPr>
                <a:t>Architecture</a:t>
              </a:r>
            </a:p>
            <a:p>
              <a:pPr defTabSz="1219170">
                <a:lnSpc>
                  <a:spcPct val="300000"/>
                </a:lnSpc>
              </a:pPr>
              <a:r>
                <a:rPr lang="en-US" sz="900" dirty="0">
                  <a:solidFill>
                    <a:srgbClr val="3C3C3C"/>
                  </a:solidFill>
                </a:rPr>
                <a:t>Agile Development</a:t>
              </a:r>
            </a:p>
            <a:p>
              <a:pPr defTabSz="1219170">
                <a:lnSpc>
                  <a:spcPct val="300000"/>
                </a:lnSpc>
              </a:pPr>
              <a:r>
                <a:rPr lang="en-US" sz="900" dirty="0">
                  <a:solidFill>
                    <a:srgbClr val="3C3C3C"/>
                  </a:solidFill>
                </a:rPr>
                <a:t>Arrow - Pointer</a:t>
              </a:r>
            </a:p>
            <a:p>
              <a:pPr defTabSz="1219170">
                <a:lnSpc>
                  <a:spcPct val="300000"/>
                </a:lnSpc>
              </a:pPr>
              <a:r>
                <a:rPr lang="en-US" sz="900" dirty="0">
                  <a:solidFill>
                    <a:srgbClr val="3C3C3C"/>
                  </a:solidFill>
                </a:rPr>
                <a:t>Arrow - Single</a:t>
              </a:r>
            </a:p>
            <a:p>
              <a:pPr defTabSz="1219170">
                <a:lnSpc>
                  <a:spcPct val="300000"/>
                </a:lnSpc>
              </a:pPr>
              <a:r>
                <a:rPr lang="en-US" sz="900" dirty="0">
                  <a:solidFill>
                    <a:srgbClr val="3C3C3C"/>
                  </a:solidFill>
                </a:rPr>
                <a:t>Arrow - Bi-directional</a:t>
              </a:r>
            </a:p>
            <a:p>
              <a:pPr defTabSz="1219170">
                <a:lnSpc>
                  <a:spcPct val="300000"/>
                </a:lnSpc>
              </a:pPr>
              <a:r>
                <a:rPr lang="en-US" sz="900" dirty="0">
                  <a:solidFill>
                    <a:srgbClr val="3C3C3C"/>
                  </a:solidFill>
                </a:rPr>
                <a:t>Arrow - Cycle</a:t>
              </a:r>
            </a:p>
            <a:p>
              <a:pPr defTabSz="1219170">
                <a:lnSpc>
                  <a:spcPct val="300000"/>
                </a:lnSpc>
              </a:pPr>
              <a:r>
                <a:rPr lang="en-US" sz="900" dirty="0">
                  <a:solidFill>
                    <a:srgbClr val="3C3C3C"/>
                  </a:solidFill>
                </a:rPr>
                <a:t>Arrow - Cycle 2</a:t>
              </a:r>
            </a:p>
            <a:p>
              <a:pPr defTabSz="1219170">
                <a:lnSpc>
                  <a:spcPct val="300000"/>
                </a:lnSpc>
              </a:pPr>
              <a:r>
                <a:rPr lang="en-US" sz="900" dirty="0">
                  <a:solidFill>
                    <a:srgbClr val="3C3C3C"/>
                  </a:solidFill>
                </a:rPr>
                <a:t>Arrow - Flexible</a:t>
              </a:r>
            </a:p>
            <a:p>
              <a:pPr defTabSz="1219170">
                <a:lnSpc>
                  <a:spcPct val="300000"/>
                </a:lnSpc>
              </a:pPr>
              <a:r>
                <a:rPr lang="en-US" sz="900" dirty="0">
                  <a:solidFill>
                    <a:srgbClr val="3C3C3C"/>
                  </a:solidFill>
                </a:rPr>
                <a:t>Arrow - Forward</a:t>
              </a:r>
            </a:p>
            <a:p>
              <a:pPr defTabSz="1219170">
                <a:lnSpc>
                  <a:spcPct val="300000"/>
                </a:lnSpc>
              </a:pPr>
              <a:r>
                <a:rPr lang="en-US" sz="900" dirty="0">
                  <a:solidFill>
                    <a:srgbClr val="3C3C3C"/>
                  </a:solidFill>
                </a:rPr>
                <a:t>Arrow - Merge</a:t>
              </a:r>
            </a:p>
          </p:txBody>
        </p:sp>
        <p:sp>
          <p:nvSpPr>
            <p:cNvPr id="6" name="TextBox 5"/>
            <p:cNvSpPr txBox="1"/>
            <p:nvPr/>
          </p:nvSpPr>
          <p:spPr>
            <a:xfrm>
              <a:off x="2839910"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Arrow - Switch</a:t>
              </a:r>
            </a:p>
            <a:p>
              <a:pPr defTabSz="1219170">
                <a:lnSpc>
                  <a:spcPct val="300000"/>
                </a:lnSpc>
              </a:pPr>
              <a:r>
                <a:rPr lang="en-US" sz="900" dirty="0">
                  <a:solidFill>
                    <a:srgbClr val="3C3C3C"/>
                  </a:solidFill>
                </a:rPr>
                <a:t>Arrow - Growth</a:t>
              </a:r>
            </a:p>
            <a:p>
              <a:pPr defTabSz="1219170">
                <a:lnSpc>
                  <a:spcPct val="300000"/>
                </a:lnSpc>
              </a:pPr>
              <a:r>
                <a:rPr lang="en-US" sz="900" dirty="0">
                  <a:solidFill>
                    <a:srgbClr val="3C3C3C"/>
                  </a:solidFill>
                </a:rPr>
                <a:t>Arrow - Crossover</a:t>
              </a:r>
            </a:p>
            <a:p>
              <a:pPr defTabSz="1219170">
                <a:lnSpc>
                  <a:spcPct val="300000"/>
                </a:lnSpc>
              </a:pPr>
              <a:r>
                <a:rPr lang="en-US" sz="900" dirty="0">
                  <a:solidFill>
                    <a:srgbClr val="3C3C3C"/>
                  </a:solidFill>
                </a:rPr>
                <a:t>Arrow - Multi</a:t>
              </a:r>
            </a:p>
            <a:p>
              <a:pPr defTabSz="1219170">
                <a:lnSpc>
                  <a:spcPct val="300000"/>
                </a:lnSpc>
              </a:pPr>
              <a:r>
                <a:rPr lang="en-US" sz="900" dirty="0">
                  <a:solidFill>
                    <a:srgbClr val="3C3C3C"/>
                  </a:solidFill>
                </a:rPr>
                <a:t>Award</a:t>
              </a:r>
            </a:p>
            <a:p>
              <a:pPr defTabSz="1219170">
                <a:lnSpc>
                  <a:spcPct val="300000"/>
                </a:lnSpc>
              </a:pPr>
              <a:r>
                <a:rPr lang="en-US" sz="900" dirty="0">
                  <a:solidFill>
                    <a:srgbClr val="3C3C3C"/>
                  </a:solidFill>
                </a:rPr>
                <a:t>Book 1</a:t>
              </a:r>
            </a:p>
            <a:p>
              <a:pPr defTabSz="1219170">
                <a:lnSpc>
                  <a:spcPct val="300000"/>
                </a:lnSpc>
              </a:pPr>
              <a:r>
                <a:rPr lang="en-US" sz="900" dirty="0">
                  <a:solidFill>
                    <a:srgbClr val="3C3C3C"/>
                  </a:solidFill>
                </a:rPr>
                <a:t>Book 2</a:t>
              </a:r>
            </a:p>
            <a:p>
              <a:pPr defTabSz="1219170">
                <a:lnSpc>
                  <a:spcPct val="300000"/>
                </a:lnSpc>
              </a:pPr>
              <a:r>
                <a:rPr lang="en-US" sz="900" dirty="0">
                  <a:solidFill>
                    <a:srgbClr val="3C3C3C"/>
                  </a:solidFill>
                </a:rPr>
                <a:t>Book 3</a:t>
              </a:r>
            </a:p>
            <a:p>
              <a:pPr defTabSz="1219170">
                <a:lnSpc>
                  <a:spcPct val="300000"/>
                </a:lnSpc>
              </a:pPr>
              <a:r>
                <a:rPr lang="en-US" sz="900" dirty="0">
                  <a:solidFill>
                    <a:srgbClr val="3C3C3C"/>
                  </a:solidFill>
                </a:rPr>
                <a:t>Box</a:t>
              </a:r>
            </a:p>
            <a:p>
              <a:pPr defTabSz="1219170">
                <a:lnSpc>
                  <a:spcPct val="300000"/>
                </a:lnSpc>
              </a:pPr>
              <a:r>
                <a:rPr lang="en-US" sz="900" dirty="0">
                  <a:solidFill>
                    <a:srgbClr val="3C3C3C"/>
                  </a:solidFill>
                </a:rPr>
                <a:t>Briefcase</a:t>
              </a:r>
            </a:p>
            <a:p>
              <a:pPr defTabSz="1219170">
                <a:lnSpc>
                  <a:spcPct val="300000"/>
                </a:lnSpc>
              </a:pPr>
              <a:r>
                <a:rPr lang="en-US" sz="900" dirty="0">
                  <a:solidFill>
                    <a:srgbClr val="3C3C3C"/>
                  </a:solidFill>
                </a:rPr>
                <a:t>Building - Bank</a:t>
              </a:r>
            </a:p>
            <a:p>
              <a:pPr defTabSz="1219170">
                <a:lnSpc>
                  <a:spcPct val="300000"/>
                </a:lnSpc>
              </a:pPr>
              <a:r>
                <a:rPr lang="en-US" sz="900" dirty="0">
                  <a:solidFill>
                    <a:srgbClr val="3C3C3C"/>
                  </a:solidFill>
                </a:rPr>
                <a:t>Building - Government</a:t>
              </a:r>
            </a:p>
          </p:txBody>
        </p:sp>
        <p:sp>
          <p:nvSpPr>
            <p:cNvPr id="9" name="TextBox 8"/>
            <p:cNvSpPr txBox="1"/>
            <p:nvPr/>
          </p:nvSpPr>
          <p:spPr>
            <a:xfrm>
              <a:off x="4720733"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Building - Home</a:t>
              </a:r>
            </a:p>
            <a:p>
              <a:pPr defTabSz="1219170">
                <a:lnSpc>
                  <a:spcPct val="300000"/>
                </a:lnSpc>
              </a:pPr>
              <a:r>
                <a:rPr lang="en-US" sz="900" dirty="0">
                  <a:solidFill>
                    <a:srgbClr val="3C3C3C"/>
                  </a:solidFill>
                </a:rPr>
                <a:t>Building - Hospital</a:t>
              </a:r>
            </a:p>
            <a:p>
              <a:pPr defTabSz="1219170">
                <a:lnSpc>
                  <a:spcPct val="300000"/>
                </a:lnSpc>
              </a:pPr>
              <a:r>
                <a:rPr lang="en-US" sz="900" dirty="0">
                  <a:solidFill>
                    <a:srgbClr val="3C3C3C"/>
                  </a:solidFill>
                </a:rPr>
                <a:t>Building - Office</a:t>
              </a:r>
            </a:p>
            <a:p>
              <a:pPr defTabSz="1219170">
                <a:lnSpc>
                  <a:spcPct val="300000"/>
                </a:lnSpc>
              </a:pPr>
              <a:r>
                <a:rPr lang="en-US" sz="900" dirty="0">
                  <a:solidFill>
                    <a:srgbClr val="3C3C3C"/>
                  </a:solidFill>
                </a:rPr>
                <a:t>Bullseye</a:t>
              </a:r>
            </a:p>
            <a:p>
              <a:pPr defTabSz="1219170">
                <a:lnSpc>
                  <a:spcPct val="300000"/>
                </a:lnSpc>
              </a:pPr>
              <a:r>
                <a:rPr lang="en-US" sz="900" dirty="0">
                  <a:solidFill>
                    <a:srgbClr val="3C3C3C"/>
                  </a:solidFill>
                </a:rPr>
                <a:t>Calendar</a:t>
              </a:r>
            </a:p>
            <a:p>
              <a:pPr defTabSz="1219170">
                <a:lnSpc>
                  <a:spcPct val="300000"/>
                </a:lnSpc>
              </a:pPr>
              <a:r>
                <a:rPr lang="en-US" sz="900" dirty="0">
                  <a:solidFill>
                    <a:srgbClr val="3C3C3C"/>
                  </a:solidFill>
                </a:rPr>
                <a:t>Chart - Analytics</a:t>
              </a:r>
            </a:p>
            <a:p>
              <a:pPr defTabSz="1219170">
                <a:lnSpc>
                  <a:spcPct val="300000"/>
                </a:lnSpc>
              </a:pPr>
              <a:r>
                <a:rPr lang="en-US" sz="900" dirty="0">
                  <a:solidFill>
                    <a:srgbClr val="3C3C3C"/>
                  </a:solidFill>
                </a:rPr>
                <a:t>Chart - Bar</a:t>
              </a:r>
            </a:p>
            <a:p>
              <a:pPr defTabSz="1219170">
                <a:lnSpc>
                  <a:spcPct val="300000"/>
                </a:lnSpc>
              </a:pPr>
              <a:r>
                <a:rPr lang="en-US" sz="900" dirty="0">
                  <a:solidFill>
                    <a:srgbClr val="3C3C3C"/>
                  </a:solidFill>
                </a:rPr>
                <a:t>Chart - Growth</a:t>
              </a:r>
            </a:p>
            <a:p>
              <a:pPr defTabSz="1219170">
                <a:lnSpc>
                  <a:spcPct val="300000"/>
                </a:lnSpc>
              </a:pPr>
              <a:r>
                <a:rPr lang="en-US" sz="900" dirty="0">
                  <a:solidFill>
                    <a:srgbClr val="3C3C3C"/>
                  </a:solidFill>
                </a:rPr>
                <a:t>Chart - Pie 1</a:t>
              </a:r>
            </a:p>
            <a:p>
              <a:pPr defTabSz="1219170">
                <a:lnSpc>
                  <a:spcPct val="300000"/>
                </a:lnSpc>
              </a:pPr>
              <a:r>
                <a:rPr lang="en-US" sz="900" dirty="0">
                  <a:solidFill>
                    <a:srgbClr val="3C3C3C"/>
                  </a:solidFill>
                </a:rPr>
                <a:t>Chart - Pie 2</a:t>
              </a:r>
            </a:p>
            <a:p>
              <a:pPr defTabSz="1219170">
                <a:lnSpc>
                  <a:spcPct val="300000"/>
                </a:lnSpc>
              </a:pPr>
              <a:r>
                <a:rPr lang="en-US" sz="900" dirty="0">
                  <a:solidFill>
                    <a:srgbClr val="3C3C3C"/>
                  </a:solidFill>
                </a:rPr>
                <a:t>Check box</a:t>
              </a:r>
            </a:p>
            <a:p>
              <a:pPr defTabSz="1219170">
                <a:lnSpc>
                  <a:spcPct val="300000"/>
                </a:lnSpc>
              </a:pPr>
              <a:r>
                <a:rPr lang="en-US" sz="900" dirty="0">
                  <a:solidFill>
                    <a:srgbClr val="3C3C3C"/>
                  </a:solidFill>
                </a:rPr>
                <a:t>Checklist</a:t>
              </a:r>
            </a:p>
          </p:txBody>
        </p:sp>
        <p:sp>
          <p:nvSpPr>
            <p:cNvPr id="10" name="TextBox 9"/>
            <p:cNvSpPr txBox="1"/>
            <p:nvPr/>
          </p:nvSpPr>
          <p:spPr>
            <a:xfrm>
              <a:off x="6601555"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Cloud - Solid</a:t>
              </a:r>
            </a:p>
            <a:p>
              <a:pPr defTabSz="1219170">
                <a:lnSpc>
                  <a:spcPct val="300000"/>
                </a:lnSpc>
              </a:pPr>
              <a:r>
                <a:rPr lang="en-US" sz="900" dirty="0">
                  <a:solidFill>
                    <a:srgbClr val="3C3C3C"/>
                  </a:solidFill>
                </a:rPr>
                <a:t>Cloud - Outline</a:t>
              </a:r>
            </a:p>
            <a:p>
              <a:pPr defTabSz="1219170">
                <a:lnSpc>
                  <a:spcPct val="300000"/>
                </a:lnSpc>
              </a:pPr>
              <a:r>
                <a:rPr lang="en-US" sz="900" dirty="0">
                  <a:solidFill>
                    <a:srgbClr val="3C3C3C"/>
                  </a:solidFill>
                </a:rPr>
                <a:t>Cloud - Hybrid</a:t>
              </a:r>
            </a:p>
            <a:p>
              <a:pPr defTabSz="1219170">
                <a:lnSpc>
                  <a:spcPct val="300000"/>
                </a:lnSpc>
              </a:pPr>
              <a:r>
                <a:rPr lang="en-US" sz="900" dirty="0">
                  <a:solidFill>
                    <a:srgbClr val="3C3C3C"/>
                  </a:solidFill>
                </a:rPr>
                <a:t>Cloud - Mobile</a:t>
              </a:r>
            </a:p>
            <a:p>
              <a:pPr defTabSz="1219170">
                <a:lnSpc>
                  <a:spcPct val="300000"/>
                </a:lnSpc>
              </a:pPr>
              <a:r>
                <a:rPr lang="en-US" sz="900" dirty="0">
                  <a:solidFill>
                    <a:srgbClr val="3C3C3C"/>
                  </a:solidFill>
                </a:rPr>
                <a:t>Cloud - Private</a:t>
              </a:r>
            </a:p>
            <a:p>
              <a:pPr defTabSz="1219170">
                <a:lnSpc>
                  <a:spcPct val="300000"/>
                </a:lnSpc>
              </a:pPr>
              <a:r>
                <a:rPr lang="en-US" sz="900" dirty="0">
                  <a:solidFill>
                    <a:srgbClr val="3C3C3C"/>
                  </a:solidFill>
                </a:rPr>
                <a:t>Cloud - Public</a:t>
              </a:r>
            </a:p>
            <a:p>
              <a:pPr defTabSz="1219170">
                <a:lnSpc>
                  <a:spcPct val="300000"/>
                </a:lnSpc>
              </a:pPr>
              <a:r>
                <a:rPr lang="en-US" sz="900" dirty="0">
                  <a:solidFill>
                    <a:srgbClr val="3C3C3C"/>
                  </a:solidFill>
                </a:rPr>
                <a:t>Coding</a:t>
              </a:r>
            </a:p>
            <a:p>
              <a:pPr defTabSz="1219170">
                <a:lnSpc>
                  <a:spcPct val="300000"/>
                </a:lnSpc>
              </a:pPr>
              <a:r>
                <a:rPr lang="en-US" sz="900" dirty="0">
                  <a:solidFill>
                    <a:srgbClr val="3C3C3C"/>
                  </a:solidFill>
                </a:rPr>
                <a:t>Compass</a:t>
              </a:r>
            </a:p>
            <a:p>
              <a:pPr defTabSz="1219170">
                <a:lnSpc>
                  <a:spcPct val="300000"/>
                </a:lnSpc>
              </a:pPr>
              <a:r>
                <a:rPr lang="en-US" sz="900" dirty="0">
                  <a:solidFill>
                    <a:srgbClr val="3C3C3C"/>
                  </a:solidFill>
                </a:rPr>
                <a:t>Connection</a:t>
              </a:r>
            </a:p>
            <a:p>
              <a:pPr defTabSz="1219170">
                <a:lnSpc>
                  <a:spcPct val="300000"/>
                </a:lnSpc>
              </a:pPr>
              <a:r>
                <a:rPr lang="en-US" sz="900" dirty="0">
                  <a:solidFill>
                    <a:srgbClr val="3C3C3C"/>
                  </a:solidFill>
                </a:rPr>
                <a:t>Content 1</a:t>
              </a:r>
            </a:p>
            <a:p>
              <a:pPr defTabSz="1219170">
                <a:lnSpc>
                  <a:spcPct val="300000"/>
                </a:lnSpc>
              </a:pPr>
              <a:r>
                <a:rPr lang="en-US" sz="900" dirty="0">
                  <a:solidFill>
                    <a:srgbClr val="3C3C3C"/>
                  </a:solidFill>
                </a:rPr>
                <a:t>Content 2</a:t>
              </a:r>
            </a:p>
            <a:p>
              <a:pPr defTabSz="1219170">
                <a:lnSpc>
                  <a:spcPct val="300000"/>
                </a:lnSpc>
              </a:pPr>
              <a:r>
                <a:rPr lang="en-US" sz="900" dirty="0">
                  <a:solidFill>
                    <a:srgbClr val="3C3C3C"/>
                  </a:solidFill>
                </a:rPr>
                <a:t>Database</a:t>
              </a:r>
            </a:p>
          </p:txBody>
        </p:sp>
        <p:sp>
          <p:nvSpPr>
            <p:cNvPr id="11" name="TextBox 10"/>
            <p:cNvSpPr txBox="1"/>
            <p:nvPr/>
          </p:nvSpPr>
          <p:spPr>
            <a:xfrm>
              <a:off x="8482377"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Database - Input</a:t>
              </a:r>
            </a:p>
            <a:p>
              <a:pPr defTabSz="1219170">
                <a:lnSpc>
                  <a:spcPct val="300000"/>
                </a:lnSpc>
              </a:pPr>
              <a:r>
                <a:rPr lang="en-US" sz="900" dirty="0">
                  <a:solidFill>
                    <a:srgbClr val="3C3C3C"/>
                  </a:solidFill>
                </a:rPr>
                <a:t>Data Center</a:t>
              </a:r>
            </a:p>
            <a:p>
              <a:pPr defTabSz="1219170">
                <a:lnSpc>
                  <a:spcPct val="300000"/>
                </a:lnSpc>
              </a:pPr>
              <a:r>
                <a:rPr lang="en-US" sz="900" dirty="0">
                  <a:solidFill>
                    <a:srgbClr val="3C3C3C"/>
                  </a:solidFill>
                </a:rPr>
                <a:t>Data Mining</a:t>
              </a:r>
            </a:p>
            <a:p>
              <a:pPr defTabSz="1219170">
                <a:lnSpc>
                  <a:spcPct val="300000"/>
                </a:lnSpc>
              </a:pPr>
              <a:r>
                <a:rPr lang="en-US" sz="900" dirty="0">
                  <a:solidFill>
                    <a:srgbClr val="3C3C3C"/>
                  </a:solidFill>
                </a:rPr>
                <a:t>Device - Chat</a:t>
              </a:r>
            </a:p>
            <a:p>
              <a:pPr defTabSz="1219170">
                <a:lnSpc>
                  <a:spcPct val="300000"/>
                </a:lnSpc>
              </a:pPr>
              <a:r>
                <a:rPr lang="en-US" sz="900" dirty="0">
                  <a:solidFill>
                    <a:srgbClr val="3C3C3C"/>
                  </a:solidFill>
                </a:rPr>
                <a:t>Device - Desktop</a:t>
              </a:r>
            </a:p>
            <a:p>
              <a:pPr defTabSz="1219170">
                <a:lnSpc>
                  <a:spcPct val="300000"/>
                </a:lnSpc>
              </a:pPr>
              <a:r>
                <a:rPr lang="en-US" sz="900" dirty="0">
                  <a:solidFill>
                    <a:srgbClr val="3C3C3C"/>
                  </a:solidFill>
                </a:rPr>
                <a:t>Device - Laptop 1</a:t>
              </a:r>
            </a:p>
            <a:p>
              <a:pPr defTabSz="1219170">
                <a:lnSpc>
                  <a:spcPct val="300000"/>
                </a:lnSpc>
              </a:pPr>
              <a:r>
                <a:rPr lang="en-US" sz="900" dirty="0">
                  <a:solidFill>
                    <a:srgbClr val="3C3C3C"/>
                  </a:solidFill>
                </a:rPr>
                <a:t>Device - Laptop 2</a:t>
              </a:r>
            </a:p>
            <a:p>
              <a:pPr defTabSz="1219170">
                <a:lnSpc>
                  <a:spcPct val="300000"/>
                </a:lnSpc>
              </a:pPr>
              <a:r>
                <a:rPr lang="en-US" sz="900" dirty="0">
                  <a:solidFill>
                    <a:srgbClr val="3C3C3C"/>
                  </a:solidFill>
                </a:rPr>
                <a:t>Device - Networked</a:t>
              </a:r>
            </a:p>
            <a:p>
              <a:pPr defTabSz="1219170">
                <a:lnSpc>
                  <a:spcPct val="300000"/>
                </a:lnSpc>
              </a:pPr>
              <a:r>
                <a:rPr lang="en-US" sz="900" dirty="0">
                  <a:solidFill>
                    <a:srgbClr val="3C3C3C"/>
                  </a:solidFill>
                </a:rPr>
                <a:t>Device - Cellphone</a:t>
              </a:r>
            </a:p>
            <a:p>
              <a:pPr defTabSz="1219170">
                <a:lnSpc>
                  <a:spcPct val="300000"/>
                </a:lnSpc>
              </a:pPr>
              <a:r>
                <a:rPr lang="en-US" sz="900" dirty="0">
                  <a:solidFill>
                    <a:srgbClr val="3C3C3C"/>
                  </a:solidFill>
                </a:rPr>
                <a:t>Device - Tablet</a:t>
              </a:r>
            </a:p>
            <a:p>
              <a:pPr defTabSz="1219170">
                <a:lnSpc>
                  <a:spcPct val="300000"/>
                </a:lnSpc>
              </a:pPr>
              <a:r>
                <a:rPr lang="en-US" sz="900" dirty="0">
                  <a:solidFill>
                    <a:srgbClr val="3C3C3C"/>
                  </a:solidFill>
                </a:rPr>
                <a:t>Devices</a:t>
              </a:r>
            </a:p>
            <a:p>
              <a:pPr defTabSz="1219170">
                <a:lnSpc>
                  <a:spcPct val="300000"/>
                </a:lnSpc>
              </a:pPr>
              <a:r>
                <a:rPr lang="en-US" sz="900" dirty="0">
                  <a:solidFill>
                    <a:srgbClr val="3C3C3C"/>
                  </a:solidFill>
                </a:rPr>
                <a:t>Document</a:t>
              </a:r>
            </a:p>
          </p:txBody>
        </p:sp>
        <p:sp>
          <p:nvSpPr>
            <p:cNvPr id="12" name="TextBox 11"/>
            <p:cNvSpPr txBox="1"/>
            <p:nvPr/>
          </p:nvSpPr>
          <p:spPr>
            <a:xfrm>
              <a:off x="10363200"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Document - Assessment</a:t>
              </a:r>
            </a:p>
            <a:p>
              <a:pPr defTabSz="1219170">
                <a:lnSpc>
                  <a:spcPct val="300000"/>
                </a:lnSpc>
              </a:pPr>
              <a:r>
                <a:rPr lang="en-US" sz="900" dirty="0">
                  <a:solidFill>
                    <a:srgbClr val="3C3C3C"/>
                  </a:solidFill>
                </a:rPr>
                <a:t>Document - Certification 1</a:t>
              </a:r>
            </a:p>
            <a:p>
              <a:pPr defTabSz="1219170">
                <a:lnSpc>
                  <a:spcPct val="300000"/>
                </a:lnSpc>
              </a:pPr>
              <a:r>
                <a:rPr lang="en-US" sz="900" dirty="0">
                  <a:solidFill>
                    <a:srgbClr val="3C3C3C"/>
                  </a:solidFill>
                </a:rPr>
                <a:t>Document - Certification 2</a:t>
              </a:r>
            </a:p>
            <a:p>
              <a:pPr defTabSz="1219170">
                <a:lnSpc>
                  <a:spcPct val="300000"/>
                </a:lnSpc>
              </a:pPr>
              <a:r>
                <a:rPr lang="en-US" sz="900" dirty="0">
                  <a:solidFill>
                    <a:srgbClr val="3C3C3C"/>
                  </a:solidFill>
                </a:rPr>
                <a:t>Document - Contract</a:t>
              </a:r>
            </a:p>
            <a:p>
              <a:pPr defTabSz="1219170">
                <a:lnSpc>
                  <a:spcPct val="300000"/>
                </a:lnSpc>
              </a:pPr>
              <a:r>
                <a:rPr lang="en-US" sz="900" dirty="0">
                  <a:solidFill>
                    <a:srgbClr val="3C3C3C"/>
                  </a:solidFill>
                </a:rPr>
                <a:t>Document - Learning</a:t>
              </a:r>
            </a:p>
            <a:p>
              <a:pPr defTabSz="1219170">
                <a:lnSpc>
                  <a:spcPct val="300000"/>
                </a:lnSpc>
              </a:pPr>
              <a:r>
                <a:rPr lang="en-US" sz="900" dirty="0">
                  <a:solidFill>
                    <a:srgbClr val="3C3C3C"/>
                  </a:solidFill>
                </a:rPr>
                <a:t>Document - PDF</a:t>
              </a:r>
            </a:p>
            <a:p>
              <a:pPr defTabSz="1219170">
                <a:lnSpc>
                  <a:spcPct val="300000"/>
                </a:lnSpc>
              </a:pPr>
              <a:r>
                <a:rPr lang="en-US" sz="900" dirty="0">
                  <a:solidFill>
                    <a:srgbClr val="3C3C3C"/>
                  </a:solidFill>
                </a:rPr>
                <a:t>Document - Profile</a:t>
              </a:r>
            </a:p>
            <a:p>
              <a:pPr defTabSz="1219170">
                <a:lnSpc>
                  <a:spcPct val="300000"/>
                </a:lnSpc>
              </a:pPr>
              <a:r>
                <a:rPr lang="en-US" sz="900" dirty="0">
                  <a:solidFill>
                    <a:srgbClr val="3C3C3C"/>
                  </a:solidFill>
                </a:rPr>
                <a:t>Document - Policy</a:t>
              </a:r>
            </a:p>
            <a:p>
              <a:pPr defTabSz="1219170">
                <a:lnSpc>
                  <a:spcPct val="300000"/>
                </a:lnSpc>
              </a:pPr>
              <a:r>
                <a:rPr lang="en-US" sz="900" dirty="0">
                  <a:solidFill>
                    <a:srgbClr val="3C3C3C"/>
                  </a:solidFill>
                </a:rPr>
                <a:t>Document - Search</a:t>
              </a:r>
            </a:p>
            <a:p>
              <a:pPr defTabSz="1219170">
                <a:lnSpc>
                  <a:spcPct val="300000"/>
                </a:lnSpc>
              </a:pPr>
              <a:r>
                <a:rPr lang="en-US" sz="900" dirty="0">
                  <a:solidFill>
                    <a:srgbClr val="3C3C3C"/>
                  </a:solidFill>
                </a:rPr>
                <a:t>Document - Template</a:t>
              </a:r>
            </a:p>
            <a:p>
              <a:pPr defTabSz="1219170">
                <a:lnSpc>
                  <a:spcPct val="300000"/>
                </a:lnSpc>
              </a:pPr>
              <a:r>
                <a:rPr lang="en-US" sz="900" dirty="0">
                  <a:solidFill>
                    <a:srgbClr val="3C3C3C"/>
                  </a:solidFill>
                </a:rPr>
                <a:t>Email</a:t>
              </a:r>
            </a:p>
            <a:p>
              <a:pPr defTabSz="1219170">
                <a:lnSpc>
                  <a:spcPct val="300000"/>
                </a:lnSpc>
              </a:pPr>
              <a:r>
                <a:rPr lang="en-US" sz="900" dirty="0">
                  <a:solidFill>
                    <a:srgbClr val="3C3C3C"/>
                  </a:solidFill>
                </a:rPr>
                <a:t>Evening</a:t>
              </a:r>
            </a:p>
          </p:txBody>
        </p:sp>
      </p:grpSp>
      <p:sp>
        <p:nvSpPr>
          <p:cNvPr id="13"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4"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Freeform 3"/>
          <p:cNvSpPr/>
          <p:nvPr userDrawn="1"/>
        </p:nvSpPr>
        <p:spPr>
          <a:xfrm flipH="1">
            <a:off x="914400" y="6010660"/>
            <a:ext cx="11277600" cy="852129"/>
          </a:xfrm>
          <a:custGeom>
            <a:avLst/>
            <a:gdLst>
              <a:gd name="connsiteX0" fmla="*/ 5722374 w 5948516"/>
              <a:gd name="connsiteY0" fmla="*/ 639097 h 639097"/>
              <a:gd name="connsiteX1" fmla="*/ 0 w 5948516"/>
              <a:gd name="connsiteY1" fmla="*/ 639097 h 639097"/>
              <a:gd name="connsiteX2" fmla="*/ 0 w 5948516"/>
              <a:gd name="connsiteY2" fmla="*/ 0 h 639097"/>
              <a:gd name="connsiteX3" fmla="*/ 5948516 w 5948516"/>
              <a:gd name="connsiteY3" fmla="*/ 432620 h 639097"/>
              <a:gd name="connsiteX4" fmla="*/ 5722374 w 5948516"/>
              <a:gd name="connsiteY4" fmla="*/ 639097 h 639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8516" h="639097">
                <a:moveTo>
                  <a:pt x="5722374" y="639097"/>
                </a:moveTo>
                <a:lnTo>
                  <a:pt x="0" y="639097"/>
                </a:lnTo>
                <a:lnTo>
                  <a:pt x="0" y="0"/>
                </a:lnTo>
                <a:lnTo>
                  <a:pt x="5948516" y="432620"/>
                </a:lnTo>
                <a:lnTo>
                  <a:pt x="5722374" y="6390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5" name="Right Triangle 4"/>
          <p:cNvSpPr/>
          <p:nvPr userDrawn="1"/>
        </p:nvSpPr>
        <p:spPr>
          <a:xfrm>
            <a:off x="4" y="5410200"/>
            <a:ext cx="1428693" cy="144780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6" name="Freeform 5"/>
          <p:cNvSpPr/>
          <p:nvPr userDrawn="1"/>
        </p:nvSpPr>
        <p:spPr>
          <a:xfrm flipH="1">
            <a:off x="1145367" y="6572326"/>
            <a:ext cx="283328" cy="287867"/>
          </a:xfrm>
          <a:custGeom>
            <a:avLst/>
            <a:gdLst>
              <a:gd name="connsiteX0" fmla="*/ 0 w 212725"/>
              <a:gd name="connsiteY0" fmla="*/ 215900 h 215900"/>
              <a:gd name="connsiteX1" fmla="*/ 212725 w 212725"/>
              <a:gd name="connsiteY1" fmla="*/ 3175 h 215900"/>
              <a:gd name="connsiteX2" fmla="*/ 101600 w 212725"/>
              <a:gd name="connsiteY2" fmla="*/ 0 h 215900"/>
              <a:gd name="connsiteX3" fmla="*/ 0 w 212725"/>
              <a:gd name="connsiteY3" fmla="*/ 215900 h 215900"/>
            </a:gdLst>
            <a:ahLst/>
            <a:cxnLst>
              <a:cxn ang="0">
                <a:pos x="connsiteX0" y="connsiteY0"/>
              </a:cxn>
              <a:cxn ang="0">
                <a:pos x="connsiteX1" y="connsiteY1"/>
              </a:cxn>
              <a:cxn ang="0">
                <a:pos x="connsiteX2" y="connsiteY2"/>
              </a:cxn>
              <a:cxn ang="0">
                <a:pos x="connsiteX3" y="connsiteY3"/>
              </a:cxn>
            </a:cxnLst>
            <a:rect l="l" t="t" r="r" b="b"/>
            <a:pathLst>
              <a:path w="212725" h="215900">
                <a:moveTo>
                  <a:pt x="0" y="215900"/>
                </a:moveTo>
                <a:lnTo>
                  <a:pt x="212725" y="3175"/>
                </a:lnTo>
                <a:lnTo>
                  <a:pt x="101600" y="0"/>
                </a:lnTo>
                <a:lnTo>
                  <a:pt x="0" y="215900"/>
                </a:lnTo>
                <a:close/>
              </a:path>
            </a:pathLst>
          </a:custGeom>
          <a:solidFill>
            <a:schemeClr val="accent6">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7" name="Rectangle 6"/>
          <p:cNvSpPr/>
          <p:nvPr userDrawn="1"/>
        </p:nvSpPr>
        <p:spPr>
          <a:xfrm>
            <a:off x="9223713" y="6413707"/>
            <a:ext cx="2664635" cy="338554"/>
          </a:xfrm>
          <a:prstGeom prst="rect">
            <a:avLst/>
          </a:prstGeom>
        </p:spPr>
        <p:txBody>
          <a:bodyPr wrap="square">
            <a:spAutoFit/>
          </a:bodyPr>
          <a:lstStyle/>
          <a:p>
            <a:pPr algn="ctr" defTabSz="1219170">
              <a:defRPr/>
            </a:pPr>
            <a:endParaRPr lang="en-US" sz="700" dirty="0">
              <a:solidFill>
                <a:srgbClr val="FFFFFF">
                  <a:alpha val="69000"/>
                </a:srgbClr>
              </a:solidFill>
              <a:cs typeface="Calibri"/>
            </a:endParaRPr>
          </a:p>
          <a:p>
            <a:pPr algn="ctr">
              <a:defRPr/>
            </a:pPr>
            <a:r>
              <a:rPr lang="en-US" sz="900" dirty="0">
                <a:solidFill>
                  <a:srgbClr val="FFFFFF">
                    <a:alpha val="69000"/>
                  </a:srgbClr>
                </a:solidFill>
                <a:cs typeface="Calibri"/>
              </a:rPr>
              <a:t>© 2018 Virtusa Corporation. All rights reserved. </a:t>
            </a:r>
            <a:endParaRPr lang="en-US" sz="700" dirty="0">
              <a:solidFill>
                <a:srgbClr val="FFFFFF">
                  <a:alpha val="69000"/>
                </a:srgbClr>
              </a:solidFill>
              <a:cs typeface="Calibri"/>
            </a:endParaRPr>
          </a:p>
        </p:txBody>
      </p:sp>
      <p:sp>
        <p:nvSpPr>
          <p:cNvPr id="2" name="Rectangle 1"/>
          <p:cNvSpPr/>
          <p:nvPr userDrawn="1"/>
        </p:nvSpPr>
        <p:spPr>
          <a:xfrm>
            <a:off x="533400" y="0"/>
            <a:ext cx="25908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Tree>
    <p:extLst>
      <p:ext uri="{BB962C8B-B14F-4D97-AF65-F5344CB8AC3E}">
        <p14:creationId xmlns:p14="http://schemas.microsoft.com/office/powerpoint/2010/main" val="174795526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389402"/>
            <a:ext cx="11582400" cy="524998"/>
          </a:xfrm>
        </p:spPr>
        <p:txBody>
          <a:bodyPr lIns="91440" rIns="91440" anchor="t" anchorCtr="0"/>
          <a:lstStyle>
            <a:lvl1pPr>
              <a:defRPr sz="2400">
                <a:solidFill>
                  <a:srgbClr val="000000"/>
                </a:solidFill>
                <a:latin typeface="Calibri"/>
                <a:cs typeface="Calibri"/>
              </a:defRPr>
            </a:lvl1pPr>
          </a:lstStyle>
          <a:p>
            <a:r>
              <a:rPr lang="en-US" dirty="0"/>
              <a:t>Click to edit slide headline</a:t>
            </a:r>
          </a:p>
        </p:txBody>
      </p:sp>
      <p:sp>
        <p:nvSpPr>
          <p:cNvPr id="19" name="Text Placeholder 2"/>
          <p:cNvSpPr>
            <a:spLocks noGrp="1"/>
          </p:cNvSpPr>
          <p:nvPr>
            <p:ph type="body" idx="28" hasCustomPrompt="1"/>
          </p:nvPr>
        </p:nvSpPr>
        <p:spPr>
          <a:xfrm>
            <a:off x="304801" y="995852"/>
            <a:ext cx="11582400" cy="299548"/>
          </a:xfrm>
          <a:prstGeom prst="rect">
            <a:avLst/>
          </a:prstGeom>
        </p:spPr>
        <p:txBody>
          <a:bodyPr anchor="t">
            <a:noAutofit/>
          </a:bodyPr>
          <a:lstStyle>
            <a:lvl1pPr marL="0" indent="0" algn="ctr">
              <a:lnSpc>
                <a:spcPct val="85000"/>
              </a:lnSpc>
              <a:spcBef>
                <a:spcPts val="0"/>
              </a:spcBef>
              <a:spcAft>
                <a:spcPts val="0"/>
              </a:spcAft>
              <a:buNone/>
              <a:defRPr sz="1800" b="0" i="1">
                <a:solidFill>
                  <a:srgbClr val="F37021"/>
                </a:solidFill>
                <a:latin typeface="Georgia"/>
                <a:cs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subheading</a:t>
            </a:r>
          </a:p>
        </p:txBody>
      </p:sp>
      <p:sp>
        <p:nvSpPr>
          <p:cNvPr id="9" name="Text Placeholder 2"/>
          <p:cNvSpPr>
            <a:spLocks noGrp="1"/>
          </p:cNvSpPr>
          <p:nvPr>
            <p:ph type="body" idx="17" hasCustomPrompt="1"/>
          </p:nvPr>
        </p:nvSpPr>
        <p:spPr>
          <a:xfrm>
            <a:off x="304800" y="76200"/>
            <a:ext cx="11582400" cy="304800"/>
          </a:xfrm>
          <a:prstGeom prst="rect">
            <a:avLst/>
          </a:prstGeom>
        </p:spPr>
        <p:txBody>
          <a:bodyPr anchor="t">
            <a:noAutofit/>
          </a:bodyPr>
          <a:lstStyle>
            <a:lvl1pPr marL="0" indent="0" algn="ctr">
              <a:buNone/>
              <a:defRPr sz="1200" b="1" i="0" cap="all">
                <a:solidFill>
                  <a:srgbClr val="F37021"/>
                </a:solidFill>
                <a:latin typeface="Calibri"/>
                <a:cs typeface="Calibr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section heading</a:t>
            </a:r>
          </a:p>
        </p:txBody>
      </p:sp>
      <p:sp>
        <p:nvSpPr>
          <p:cNvPr id="6" name="Rectangle 5"/>
          <p:cNvSpPr/>
          <p:nvPr userDrawn="1"/>
        </p:nvSpPr>
        <p:spPr>
          <a:xfrm rot="5400000">
            <a:off x="6019807" y="-1142999"/>
            <a:ext cx="152401" cy="2438400"/>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800" dirty="0">
              <a:solidFill>
                <a:srgbClr val="FFFFFF"/>
              </a:solidFill>
            </a:endParaRPr>
          </a:p>
        </p:txBody>
      </p:sp>
    </p:spTree>
    <p:extLst>
      <p:ext uri="{BB962C8B-B14F-4D97-AF65-F5344CB8AC3E}">
        <p14:creationId xmlns:p14="http://schemas.microsoft.com/office/powerpoint/2010/main" val="855122556"/>
      </p:ext>
    </p:extLst>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6" name="bk object 16"/>
          <p:cNvSpPr/>
          <p:nvPr/>
        </p:nvSpPr>
        <p:spPr>
          <a:xfrm>
            <a:off x="4876800" y="0"/>
            <a:ext cx="2438400" cy="152400"/>
          </a:xfrm>
          <a:custGeom>
            <a:avLst/>
            <a:gdLst/>
            <a:ahLst/>
            <a:cxnLst/>
            <a:rect l="l" t="t" r="r" b="b"/>
            <a:pathLst>
              <a:path w="2438400" h="152400">
                <a:moveTo>
                  <a:pt x="0" y="152401"/>
                </a:moveTo>
                <a:lnTo>
                  <a:pt x="2438400" y="152401"/>
                </a:lnTo>
                <a:lnTo>
                  <a:pt x="2438400" y="0"/>
                </a:lnTo>
                <a:lnTo>
                  <a:pt x="0" y="0"/>
                </a:lnTo>
                <a:lnTo>
                  <a:pt x="0" y="152401"/>
                </a:lnTo>
                <a:close/>
              </a:path>
            </a:pathLst>
          </a:custGeom>
          <a:solidFill>
            <a:srgbClr val="F7852A"/>
          </a:solidFill>
        </p:spPr>
        <p:txBody>
          <a:bodyPr wrap="square" lIns="0" tIns="0" rIns="0" bIns="0" rtlCol="0"/>
          <a:lstStyle/>
          <a:p>
            <a:pPr defTabSz="1219170"/>
            <a:endParaRPr sz="2400" dirty="0">
              <a:solidFill>
                <a:srgbClr val="3C3C3C"/>
              </a:solidFill>
            </a:endParaRPr>
          </a:p>
        </p:txBody>
      </p:sp>
      <p:sp>
        <p:nvSpPr>
          <p:cNvPr id="2" name="Holder 2"/>
          <p:cNvSpPr>
            <a:spLocks noGrp="1"/>
          </p:cNvSpPr>
          <p:nvPr>
            <p:ph type="title"/>
          </p:nvPr>
        </p:nvSpPr>
        <p:spPr/>
        <p:txBody>
          <a:bodyPr lIns="0" tIns="0" rIns="0" bIns="0"/>
          <a:lstStyle>
            <a:lvl1pPr>
              <a:defRPr sz="2600" b="1" i="0">
                <a:solidFill>
                  <a:schemeClr val="tx1"/>
                </a:solidFill>
                <a:latin typeface="Calibri"/>
                <a:cs typeface="Calibri"/>
              </a:defRPr>
            </a:lvl1pPr>
          </a:lstStyle>
          <a:p>
            <a:r>
              <a:rPr lang="en-US" smtClean="0"/>
              <a:t>Click to edit Master title style</a:t>
            </a:r>
            <a:endParaRPr/>
          </a:p>
        </p:txBody>
      </p:sp>
      <p:sp>
        <p:nvSpPr>
          <p:cNvPr id="3" name="Holder 3"/>
          <p:cNvSpPr>
            <a:spLocks noGrp="1"/>
          </p:cNvSpPr>
          <p:nvPr>
            <p:ph type="body" idx="1"/>
          </p:nvPr>
        </p:nvSpPr>
        <p:spPr/>
        <p:txBody>
          <a:bodyPr lIns="0" tIns="0" rIns="0" bIns="0"/>
          <a:lstStyle>
            <a:lvl1pPr>
              <a:defRPr/>
            </a:lvl1pPr>
          </a:lstStyle>
          <a:p>
            <a:pPr lvl="0"/>
            <a:r>
              <a:rPr lang="en-US" smtClean="0"/>
              <a:t>Click to edit Master text styles</a:t>
            </a: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pPr defTabSz="1219170"/>
            <a:endParaRPr lang="en-IN" sz="2400" dirty="0">
              <a:solidFill>
                <a:srgbClr val="3C3C3C">
                  <a:tint val="75000"/>
                </a:srgb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defTabSz="1219170"/>
            <a:fld id="{1D8BD707-D9CF-40AE-B4C6-C98DA3205C09}" type="datetimeFigureOut">
              <a:rPr lang="en-US" sz="2400" smtClean="0">
                <a:solidFill>
                  <a:srgbClr val="3C3C3C">
                    <a:tint val="75000"/>
                  </a:srgbClr>
                </a:solidFill>
              </a:rPr>
              <a:pPr defTabSz="1219170"/>
              <a:t>1/8/2021</a:t>
            </a:fld>
            <a:endParaRPr lang="en-US" sz="2400" dirty="0">
              <a:solidFill>
                <a:srgbClr val="3C3C3C">
                  <a:tint val="75000"/>
                </a:srgb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pPr defTabSz="1219170"/>
            <a:fld id="{B6F15528-21DE-4FAA-801E-634DDDAF4B2B}" type="slidenum">
              <a:rPr lang="en-IN" sz="2400" smtClean="0">
                <a:solidFill>
                  <a:srgbClr val="3C3C3C">
                    <a:tint val="75000"/>
                  </a:srgbClr>
                </a:solidFill>
              </a:rPr>
              <a:pPr defTabSz="1219170"/>
              <a:t>‹#›</a:t>
            </a:fld>
            <a:endParaRPr lang="en-IN" sz="2400" dirty="0">
              <a:solidFill>
                <a:srgbClr val="3C3C3C">
                  <a:tint val="75000"/>
                </a:srgbClr>
              </a:solidFill>
            </a:endParaRPr>
          </a:p>
        </p:txBody>
      </p:sp>
      <p:sp>
        <p:nvSpPr>
          <p:cNvPr id="8" name="TextBox 7"/>
          <p:cNvSpPr txBox="1"/>
          <p:nvPr userDrawn="1"/>
        </p:nvSpPr>
        <p:spPr>
          <a:xfrm>
            <a:off x="11659859" y="6708162"/>
            <a:ext cx="524616" cy="138550"/>
          </a:xfrm>
          <a:prstGeom prst="rect">
            <a:avLst/>
          </a:prstGeom>
          <a:noFill/>
        </p:spPr>
        <p:txBody>
          <a:bodyPr wrap="square" lIns="0" tIns="0" rIns="0" bIns="0" rtlCol="0">
            <a:noAutofit/>
          </a:bodyPr>
          <a:lstStyle/>
          <a:p>
            <a:pPr defTabSz="1219170"/>
            <a:fld id="{567A4CEE-210B-4A43-8E57-98E37E0AC15F}" type="slidenum">
              <a:rPr lang="en-US" sz="800" smtClean="0">
                <a:solidFill>
                  <a:srgbClr val="2D2D2A"/>
                </a:solidFill>
              </a:rPr>
              <a:pPr defTabSz="1219170"/>
              <a:t>‹#›</a:t>
            </a:fld>
            <a:endParaRPr lang="en-US" sz="800" dirty="0">
              <a:solidFill>
                <a:srgbClr val="2D2D2A"/>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500" y="6399222"/>
            <a:ext cx="1043621" cy="378225"/>
          </a:xfrm>
          <a:prstGeom prst="rect">
            <a:avLst/>
          </a:prstGeom>
        </p:spPr>
      </p:pic>
    </p:spTree>
    <p:extLst>
      <p:ext uri="{BB962C8B-B14F-4D97-AF65-F5344CB8AC3E}">
        <p14:creationId xmlns:p14="http://schemas.microsoft.com/office/powerpoint/2010/main" val="3182468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p:cNvSpPr/>
          <p:nvPr userDrawn="1"/>
        </p:nvSpPr>
        <p:spPr>
          <a:xfrm>
            <a:off x="130635" y="2897897"/>
            <a:ext cx="3076647" cy="1075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algn="ctr" defTabSz="1219170"/>
            <a:r>
              <a:rPr lang="en-US" sz="4800" b="1" dirty="0">
                <a:solidFill>
                  <a:srgbClr val="3C44AB"/>
                </a:solidFill>
              </a:rPr>
              <a:t>Agenda</a:t>
            </a:r>
          </a:p>
        </p:txBody>
      </p:sp>
      <p:sp>
        <p:nvSpPr>
          <p:cNvPr id="5" name="Rectangle 4"/>
          <p:cNvSpPr/>
          <p:nvPr userDrawn="1"/>
        </p:nvSpPr>
        <p:spPr>
          <a:xfrm>
            <a:off x="3344208" y="685800"/>
            <a:ext cx="58901" cy="548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7" name="Right Triangle 6"/>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8" name="TextBox 7"/>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567A4CEE-210B-4A43-8E57-98E37E0AC15F}" type="slidenum">
              <a:rPr lang="en-US" sz="1200" smtClean="0">
                <a:solidFill>
                  <a:srgbClr val="FFFFFF"/>
                </a:solidFill>
              </a:rPr>
              <a:pPr algn="ctr" defTabSz="1219170"/>
              <a:t>‹#›</a:t>
            </a:fld>
            <a:endParaRPr lang="en-US" sz="1200" dirty="0">
              <a:solidFill>
                <a:srgbClr val="FFFFFF"/>
              </a:solidFill>
            </a:endParaRPr>
          </a:p>
        </p:txBody>
      </p:sp>
      <p:sp>
        <p:nvSpPr>
          <p:cNvPr id="15" name="Text Placeholder 14"/>
          <p:cNvSpPr>
            <a:spLocks noGrp="1"/>
          </p:cNvSpPr>
          <p:nvPr>
            <p:ph type="body" sz="quarter" idx="10" hasCustomPrompt="1"/>
          </p:nvPr>
        </p:nvSpPr>
        <p:spPr>
          <a:xfrm>
            <a:off x="4114800" y="685800"/>
            <a:ext cx="7315200" cy="5486400"/>
          </a:xfrm>
          <a:prstGeom prst="rect">
            <a:avLst/>
          </a:prstGeom>
        </p:spPr>
        <p:txBody>
          <a:bodyPr anchor="ctr"/>
          <a:lstStyle>
            <a:lvl1pPr marL="0" marR="0" indent="0" algn="l" defTabSz="914400" rtl="0" eaLnBrk="1" fontAlgn="auto" latinLnBrk="0" hangingPunct="1">
              <a:lnSpc>
                <a:spcPct val="200000"/>
              </a:lnSpc>
              <a:spcBef>
                <a:spcPts val="0"/>
              </a:spcBef>
              <a:spcAft>
                <a:spcPts val="0"/>
              </a:spcAft>
              <a:buClrTx/>
              <a:buSzTx/>
              <a:buFont typeface="Arial"/>
              <a:buNone/>
              <a:tabLst/>
              <a:defRPr sz="2600"/>
            </a:lvl1pPr>
          </a:lstStyle>
          <a:p>
            <a:pPr marL="0" marR="0" lvl="0" indent="0" algn="l" defTabSz="914400" rtl="0" eaLnBrk="1" fontAlgn="auto" latinLnBrk="0" hangingPunct="1">
              <a:lnSpc>
                <a:spcPct val="200000"/>
              </a:lnSpc>
              <a:spcBef>
                <a:spcPts val="0"/>
              </a:spcBef>
              <a:spcAft>
                <a:spcPts val="0"/>
              </a:spcAft>
              <a:buClrTx/>
              <a:buSzTx/>
              <a:buFont typeface="Arial"/>
              <a:buNone/>
              <a:tabLst/>
              <a:defRPr/>
            </a:pPr>
            <a:r>
              <a:rPr lang="en-US"/>
              <a:t>Agenda Item</a:t>
            </a:r>
            <a:br>
              <a:rPr lang="en-US"/>
            </a:br>
            <a:r>
              <a:rPr lang="en-US"/>
              <a:t>Agenda Item</a:t>
            </a:r>
            <a:br>
              <a:rPr lang="en-US"/>
            </a:br>
            <a:r>
              <a:rPr lang="en-US"/>
              <a:t>Agenda Item</a:t>
            </a:r>
            <a:br>
              <a:rPr lang="en-US"/>
            </a:br>
            <a:r>
              <a:rPr lang="en-US"/>
              <a:t>Agenda Item</a:t>
            </a:r>
          </a:p>
        </p:txBody>
      </p:sp>
    </p:spTree>
    <p:extLst>
      <p:ext uri="{BB962C8B-B14F-4D97-AF65-F5344CB8AC3E}">
        <p14:creationId xmlns:p14="http://schemas.microsoft.com/office/powerpoint/2010/main" val="35324735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8610609" y="42399"/>
            <a:ext cx="3581399" cy="230832"/>
          </a:xfrm>
          <a:prstGeom prst="rect">
            <a:avLst/>
          </a:prstGeom>
        </p:spPr>
        <p:txBody>
          <a:bodyPr wrap="square">
            <a:spAutoFit/>
          </a:bodyPr>
          <a:lstStyle/>
          <a:p>
            <a:pPr defTabSz="1219170"/>
            <a:r>
              <a:rPr lang="en-US" sz="900" dirty="0">
                <a:solidFill>
                  <a:prstClr val="white"/>
                </a:solidFill>
              </a:rPr>
              <a:t>Confidential information. Not for disclosure to external/third parties</a:t>
            </a:r>
          </a:p>
        </p:txBody>
      </p:sp>
    </p:spTree>
    <p:extLst>
      <p:ext uri="{BB962C8B-B14F-4D97-AF65-F5344CB8AC3E}">
        <p14:creationId xmlns:p14="http://schemas.microsoft.com/office/powerpoint/2010/main" val="112688285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385612258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31838512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99894728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D8BD707-D9CF-40AE-B4C6-C98DA3205C09}" type="datetimeFigureOut">
              <a:rPr lang="en-US" smtClean="0"/>
              <a:pPr/>
              <a:t>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307537253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D8BD707-D9CF-40AE-B4C6-C98DA3205C09}" type="datetimeFigureOut">
              <a:rPr lang="en-US" smtClean="0"/>
              <a:pPr/>
              <a:t>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309532560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D8BD707-D9CF-40AE-B4C6-C98DA3205C09}" type="datetimeFigureOut">
              <a:rPr lang="en-US" smtClean="0"/>
              <a:pPr/>
              <a:t>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47255431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240606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31"/>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3" y="9"/>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5" name="Rectangle 4"/>
          <p:cNvSpPr/>
          <p:nvPr userDrawn="1"/>
        </p:nvSpPr>
        <p:spPr>
          <a:xfrm>
            <a:off x="0" y="6753316"/>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270909644"/>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3840"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72061121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375713343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81560424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512980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3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3" y="9"/>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5" name="Rectangle 4"/>
          <p:cNvSpPr/>
          <p:nvPr userDrawn="1"/>
        </p:nvSpPr>
        <p:spPr>
          <a:xfrm>
            <a:off x="0" y="6753316"/>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3227159557"/>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8" y="164646"/>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8" y="932731"/>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3804378142"/>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84"/>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9"/>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6"/>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3" y="4677517"/>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3" y="4677517"/>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3" y="4677517"/>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9" y="4677517"/>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3" y="9"/>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16" name="Rectangle 15"/>
          <p:cNvSpPr/>
          <p:nvPr userDrawn="1"/>
        </p:nvSpPr>
        <p:spPr>
          <a:xfrm>
            <a:off x="0" y="6753316"/>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80"/>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1"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4"/>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1"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57"/>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84"/>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9"/>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74"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74"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2" y="480063"/>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64"/>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84"/>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9"/>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81"/>
            <a:ext cx="7238124" cy="3966041"/>
          </a:xfrm>
          <a:prstGeom prst="rect">
            <a:avLst/>
          </a:prstGeom>
        </p:spPr>
      </p:pic>
      <p:sp>
        <p:nvSpPr>
          <p:cNvPr id="7" name="Picture Placeholder 2"/>
          <p:cNvSpPr>
            <a:spLocks noGrp="1"/>
          </p:cNvSpPr>
          <p:nvPr>
            <p:ph type="pic" idx="1" hasCustomPrompt="1"/>
          </p:nvPr>
        </p:nvSpPr>
        <p:spPr>
          <a:xfrm>
            <a:off x="5705876"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3" y="9"/>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9" name="Rectangle 8"/>
          <p:cNvSpPr/>
          <p:nvPr userDrawn="1"/>
        </p:nvSpPr>
        <p:spPr>
          <a:xfrm>
            <a:off x="0" y="6753316"/>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84"/>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9"/>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50"/>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8" y="1815750"/>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2" y="1815750"/>
            <a:ext cx="3360373"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3" y="9"/>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17" name="Rectangle 16"/>
          <p:cNvSpPr/>
          <p:nvPr userDrawn="1"/>
        </p:nvSpPr>
        <p:spPr>
          <a:xfrm>
            <a:off x="0" y="6753316"/>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2" name="Group 4"/>
          <p:cNvGrpSpPr/>
          <p:nvPr userDrawn="1"/>
        </p:nvGrpSpPr>
        <p:grpSpPr>
          <a:xfrm>
            <a:off x="472013" y="1508788"/>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9411"/>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4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4" name="Content Placeholder 3"/>
          <p:cNvSpPr>
            <a:spLocks noGrp="1"/>
          </p:cNvSpPr>
          <p:nvPr>
            <p:ph sz="quarter" idx="29"/>
          </p:nvPr>
        </p:nvSpPr>
        <p:spPr>
          <a:xfrm>
            <a:off x="609600" y="1219200"/>
            <a:ext cx="10972800"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81201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5" name="Content Placeholder 3"/>
          <p:cNvSpPr>
            <a:spLocks noGrp="1"/>
          </p:cNvSpPr>
          <p:nvPr>
            <p:ph sz="quarter" idx="29"/>
          </p:nvPr>
        </p:nvSpPr>
        <p:spPr>
          <a:xfrm>
            <a:off x="609607" y="1219200"/>
            <a:ext cx="5218047"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3"/>
          <p:cNvSpPr>
            <a:spLocks noGrp="1"/>
          </p:cNvSpPr>
          <p:nvPr>
            <p:ph sz="quarter" idx="30"/>
          </p:nvPr>
        </p:nvSpPr>
        <p:spPr>
          <a:xfrm>
            <a:off x="6366651" y="1219200"/>
            <a:ext cx="5218047"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5" name="Content Placeholder 3"/>
          <p:cNvSpPr>
            <a:spLocks noGrp="1"/>
          </p:cNvSpPr>
          <p:nvPr>
            <p:ph sz="quarter" idx="29"/>
          </p:nvPr>
        </p:nvSpPr>
        <p:spPr>
          <a:xfrm>
            <a:off x="609608" y="1219200"/>
            <a:ext cx="3346497"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p:cNvSpPr>
            <a:spLocks noGrp="1"/>
          </p:cNvSpPr>
          <p:nvPr>
            <p:ph sz="quarter" idx="30"/>
          </p:nvPr>
        </p:nvSpPr>
        <p:spPr>
          <a:xfrm>
            <a:off x="4422758" y="1219200"/>
            <a:ext cx="3346497"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31"/>
          </p:nvPr>
        </p:nvSpPr>
        <p:spPr>
          <a:xfrm>
            <a:off x="8241066" y="1219200"/>
            <a:ext cx="3346497"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1" name="Content Placeholder 3"/>
          <p:cNvSpPr>
            <a:spLocks noGrp="1"/>
          </p:cNvSpPr>
          <p:nvPr>
            <p:ph sz="quarter" idx="29"/>
          </p:nvPr>
        </p:nvSpPr>
        <p:spPr>
          <a:xfrm>
            <a:off x="609607" y="1219200"/>
            <a:ext cx="2496047" cy="4800600"/>
          </a:xfrm>
        </p:spPr>
        <p:txBody>
          <a:bodyPr/>
          <a:lstStyle>
            <a:lvl2pPr>
              <a:defRPr sz="2000"/>
            </a:lvl2pPr>
            <a:lvl3pPr>
              <a:defRPr sz="2000"/>
            </a:lvl3pPr>
            <a:lvl4pPr>
              <a:defRPr sz="2000"/>
            </a:lvl4pPr>
            <a:lvl5pPr>
              <a:defRPr sz="2000"/>
            </a:lvl5pPr>
          </a:lstStyle>
          <a:p>
            <a:pPr lvl="0"/>
            <a:r>
              <a:rPr lang="en-US" smtClean="0"/>
              <a:t>Click to edit Master text styles</a:t>
            </a:r>
          </a:p>
        </p:txBody>
      </p:sp>
      <p:sp>
        <p:nvSpPr>
          <p:cNvPr id="12" name="Content Placeholder 3"/>
          <p:cNvSpPr>
            <a:spLocks noGrp="1"/>
          </p:cNvSpPr>
          <p:nvPr>
            <p:ph sz="quarter" idx="30"/>
          </p:nvPr>
        </p:nvSpPr>
        <p:spPr>
          <a:xfrm>
            <a:off x="3433663" y="1219200"/>
            <a:ext cx="2496047" cy="4800600"/>
          </a:xfrm>
        </p:spPr>
        <p:txBody>
          <a:bodyPr/>
          <a:lstStyle>
            <a:lvl2pPr>
              <a:defRPr sz="2000"/>
            </a:lvl2pPr>
            <a:lvl3pPr>
              <a:defRPr sz="2000"/>
            </a:lvl3pPr>
            <a:lvl4pPr>
              <a:defRPr sz="2000"/>
            </a:lvl4pPr>
            <a:lvl5pPr>
              <a:defRPr sz="2000"/>
            </a:lvl5pPr>
          </a:lstStyle>
          <a:p>
            <a:pPr lvl="0"/>
            <a:r>
              <a:rPr lang="en-US" smtClean="0"/>
              <a:t>Click to edit Master text styles</a:t>
            </a:r>
          </a:p>
        </p:txBody>
      </p:sp>
      <p:sp>
        <p:nvSpPr>
          <p:cNvPr id="13" name="Content Placeholder 3"/>
          <p:cNvSpPr>
            <a:spLocks noGrp="1"/>
          </p:cNvSpPr>
          <p:nvPr>
            <p:ph sz="quarter" idx="31"/>
          </p:nvPr>
        </p:nvSpPr>
        <p:spPr>
          <a:xfrm>
            <a:off x="6257716" y="1219200"/>
            <a:ext cx="2496047" cy="4800600"/>
          </a:xfrm>
        </p:spPr>
        <p:txBody>
          <a:bodyPr/>
          <a:lstStyle>
            <a:lvl2pPr>
              <a:defRPr sz="2000"/>
            </a:lvl2pPr>
            <a:lvl3pPr>
              <a:defRPr sz="2000"/>
            </a:lvl3pPr>
            <a:lvl4pPr>
              <a:defRPr sz="2000"/>
            </a:lvl4pPr>
            <a:lvl5pPr>
              <a:defRPr sz="2000"/>
            </a:lvl5pPr>
          </a:lstStyle>
          <a:p>
            <a:pPr lvl="0"/>
            <a:r>
              <a:rPr lang="en-US" smtClean="0"/>
              <a:t>Click to edit Master text styles</a:t>
            </a:r>
          </a:p>
        </p:txBody>
      </p:sp>
      <p:sp>
        <p:nvSpPr>
          <p:cNvPr id="14" name="Content Placeholder 3"/>
          <p:cNvSpPr>
            <a:spLocks noGrp="1"/>
          </p:cNvSpPr>
          <p:nvPr>
            <p:ph sz="quarter" idx="32"/>
          </p:nvPr>
        </p:nvSpPr>
        <p:spPr>
          <a:xfrm>
            <a:off x="9081775" y="1219200"/>
            <a:ext cx="2496047" cy="4800600"/>
          </a:xfrm>
        </p:spPr>
        <p:txBody>
          <a:bodyPr/>
          <a:lstStyle>
            <a:lvl2pPr>
              <a:defRPr sz="2000"/>
            </a:lvl2pPr>
            <a:lvl3pPr>
              <a:defRPr sz="2000"/>
            </a:lvl3pPr>
            <a:lvl4pPr>
              <a:defRPr sz="2000"/>
            </a:lvl4pPr>
            <a:lvl5pPr>
              <a:defRPr sz="2000"/>
            </a:lvl5pPr>
          </a:lstStyle>
          <a:p>
            <a:pPr lvl="0"/>
            <a:r>
              <a:rPr lang="en-US" smtClean="0"/>
              <a:t>Click to edit Master text styles</a:t>
            </a: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members - 5 or les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609601" y="1828800"/>
            <a:ext cx="1885771"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3" name="Picture Placeholder 2"/>
          <p:cNvSpPr>
            <a:spLocks noGrp="1"/>
          </p:cNvSpPr>
          <p:nvPr>
            <p:ph type="pic" sz="quarter" idx="32" hasCustomPrompt="1"/>
          </p:nvPr>
        </p:nvSpPr>
        <p:spPr>
          <a:xfrm>
            <a:off x="2881269" y="1828800"/>
            <a:ext cx="1885771"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6" name="Picture Placeholder 2"/>
          <p:cNvSpPr>
            <a:spLocks noGrp="1"/>
          </p:cNvSpPr>
          <p:nvPr>
            <p:ph type="pic" sz="quarter" idx="35" hasCustomPrompt="1"/>
          </p:nvPr>
        </p:nvSpPr>
        <p:spPr>
          <a:xfrm>
            <a:off x="5152937" y="1828800"/>
            <a:ext cx="1885771"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9" name="Picture Placeholder 2"/>
          <p:cNvSpPr>
            <a:spLocks noGrp="1"/>
          </p:cNvSpPr>
          <p:nvPr>
            <p:ph type="pic" sz="quarter" idx="38" hasCustomPrompt="1"/>
          </p:nvPr>
        </p:nvSpPr>
        <p:spPr>
          <a:xfrm>
            <a:off x="7424609" y="1828800"/>
            <a:ext cx="1885771"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2" name="Picture Placeholder 2"/>
          <p:cNvSpPr>
            <a:spLocks noGrp="1"/>
          </p:cNvSpPr>
          <p:nvPr>
            <p:ph type="pic" sz="quarter" idx="41" hasCustomPrompt="1"/>
          </p:nvPr>
        </p:nvSpPr>
        <p:spPr>
          <a:xfrm>
            <a:off x="9696277" y="1828800"/>
            <a:ext cx="1885771"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3" name="Text Placeholder 30"/>
          <p:cNvSpPr>
            <a:spLocks noGrp="1"/>
          </p:cNvSpPr>
          <p:nvPr>
            <p:ph type="body" sz="quarter" idx="42" hasCustomPrompt="1"/>
          </p:nvPr>
        </p:nvSpPr>
        <p:spPr>
          <a:xfrm>
            <a:off x="9695902" y="3720921"/>
            <a:ext cx="1883791" cy="517452"/>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44" name="Text Placeholder 30"/>
          <p:cNvSpPr>
            <a:spLocks noGrp="1"/>
          </p:cNvSpPr>
          <p:nvPr>
            <p:ph type="body" sz="quarter" idx="43" hasCustomPrompt="1"/>
          </p:nvPr>
        </p:nvSpPr>
        <p:spPr>
          <a:xfrm>
            <a:off x="9695903"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66" name="Text Placeholder 30"/>
          <p:cNvSpPr>
            <a:spLocks noGrp="1"/>
          </p:cNvSpPr>
          <p:nvPr>
            <p:ph type="body" sz="quarter" idx="44" hasCustomPrompt="1"/>
          </p:nvPr>
        </p:nvSpPr>
        <p:spPr>
          <a:xfrm>
            <a:off x="611585" y="3720921"/>
            <a:ext cx="1883791" cy="517452"/>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67" name="Text Placeholder 30"/>
          <p:cNvSpPr>
            <a:spLocks noGrp="1"/>
          </p:cNvSpPr>
          <p:nvPr>
            <p:ph type="body" sz="quarter" idx="45" hasCustomPrompt="1"/>
          </p:nvPr>
        </p:nvSpPr>
        <p:spPr>
          <a:xfrm>
            <a:off x="611586"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68" name="Text Placeholder 30"/>
          <p:cNvSpPr>
            <a:spLocks noGrp="1"/>
          </p:cNvSpPr>
          <p:nvPr>
            <p:ph type="body" sz="quarter" idx="46" hasCustomPrompt="1"/>
          </p:nvPr>
        </p:nvSpPr>
        <p:spPr>
          <a:xfrm>
            <a:off x="2883255" y="3720921"/>
            <a:ext cx="1883791" cy="517452"/>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69" name="Text Placeholder 30"/>
          <p:cNvSpPr>
            <a:spLocks noGrp="1"/>
          </p:cNvSpPr>
          <p:nvPr>
            <p:ph type="body" sz="quarter" idx="47" hasCustomPrompt="1"/>
          </p:nvPr>
        </p:nvSpPr>
        <p:spPr>
          <a:xfrm>
            <a:off x="2883255"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70" name="Text Placeholder 30"/>
          <p:cNvSpPr>
            <a:spLocks noGrp="1"/>
          </p:cNvSpPr>
          <p:nvPr>
            <p:ph type="body" sz="quarter" idx="48" hasCustomPrompt="1"/>
          </p:nvPr>
        </p:nvSpPr>
        <p:spPr>
          <a:xfrm>
            <a:off x="5152943" y="3720921"/>
            <a:ext cx="1883791" cy="517452"/>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71" name="Text Placeholder 30"/>
          <p:cNvSpPr>
            <a:spLocks noGrp="1"/>
          </p:cNvSpPr>
          <p:nvPr>
            <p:ph type="body" sz="quarter" idx="49" hasCustomPrompt="1"/>
          </p:nvPr>
        </p:nvSpPr>
        <p:spPr>
          <a:xfrm>
            <a:off x="5152945"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72" name="Text Placeholder 30"/>
          <p:cNvSpPr>
            <a:spLocks noGrp="1"/>
          </p:cNvSpPr>
          <p:nvPr>
            <p:ph type="body" sz="quarter" idx="50" hasCustomPrompt="1"/>
          </p:nvPr>
        </p:nvSpPr>
        <p:spPr>
          <a:xfrm>
            <a:off x="7433635" y="3720921"/>
            <a:ext cx="1883791" cy="517452"/>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73" name="Text Placeholder 30"/>
          <p:cNvSpPr>
            <a:spLocks noGrp="1"/>
          </p:cNvSpPr>
          <p:nvPr>
            <p:ph type="body" sz="quarter" idx="51" hasCustomPrompt="1"/>
          </p:nvPr>
        </p:nvSpPr>
        <p:spPr>
          <a:xfrm>
            <a:off x="7433635"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members - 6 or mor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609600"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1" name="Text Placeholder 30"/>
          <p:cNvSpPr>
            <a:spLocks noGrp="1"/>
          </p:cNvSpPr>
          <p:nvPr>
            <p:ph type="body" sz="quarter" idx="30" hasCustomPrompt="1"/>
          </p:nvPr>
        </p:nvSpPr>
        <p:spPr>
          <a:xfrm>
            <a:off x="611206"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32" name="Text Placeholder 30"/>
          <p:cNvSpPr>
            <a:spLocks noGrp="1"/>
          </p:cNvSpPr>
          <p:nvPr>
            <p:ph type="body" sz="quarter" idx="31" hasCustomPrompt="1"/>
          </p:nvPr>
        </p:nvSpPr>
        <p:spPr>
          <a:xfrm>
            <a:off x="611206"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33" name="Picture Placeholder 2"/>
          <p:cNvSpPr>
            <a:spLocks noGrp="1"/>
          </p:cNvSpPr>
          <p:nvPr>
            <p:ph type="pic" sz="quarter" idx="32" hasCustomPrompt="1"/>
          </p:nvPr>
        </p:nvSpPr>
        <p:spPr>
          <a:xfrm>
            <a:off x="2497943"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4" name="Text Placeholder 30"/>
          <p:cNvSpPr>
            <a:spLocks noGrp="1"/>
          </p:cNvSpPr>
          <p:nvPr>
            <p:ph type="body" sz="quarter" idx="33" hasCustomPrompt="1"/>
          </p:nvPr>
        </p:nvSpPr>
        <p:spPr>
          <a:xfrm>
            <a:off x="2499548"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35" name="Text Placeholder 30"/>
          <p:cNvSpPr>
            <a:spLocks noGrp="1"/>
          </p:cNvSpPr>
          <p:nvPr>
            <p:ph type="body" sz="quarter" idx="34" hasCustomPrompt="1"/>
          </p:nvPr>
        </p:nvSpPr>
        <p:spPr>
          <a:xfrm>
            <a:off x="2499548"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36" name="Picture Placeholder 2"/>
          <p:cNvSpPr>
            <a:spLocks noGrp="1"/>
          </p:cNvSpPr>
          <p:nvPr>
            <p:ph type="pic" sz="quarter" idx="35" hasCustomPrompt="1"/>
          </p:nvPr>
        </p:nvSpPr>
        <p:spPr>
          <a:xfrm>
            <a:off x="4386284"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7" name="Text Placeholder 30"/>
          <p:cNvSpPr>
            <a:spLocks noGrp="1"/>
          </p:cNvSpPr>
          <p:nvPr>
            <p:ph type="body" sz="quarter" idx="36" hasCustomPrompt="1"/>
          </p:nvPr>
        </p:nvSpPr>
        <p:spPr>
          <a:xfrm>
            <a:off x="4387890"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38" name="Text Placeholder 30"/>
          <p:cNvSpPr>
            <a:spLocks noGrp="1"/>
          </p:cNvSpPr>
          <p:nvPr>
            <p:ph type="body" sz="quarter" idx="37" hasCustomPrompt="1"/>
          </p:nvPr>
        </p:nvSpPr>
        <p:spPr>
          <a:xfrm>
            <a:off x="4387890"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39" name="Picture Placeholder 2"/>
          <p:cNvSpPr>
            <a:spLocks noGrp="1"/>
          </p:cNvSpPr>
          <p:nvPr>
            <p:ph type="pic" sz="quarter" idx="38" hasCustomPrompt="1"/>
          </p:nvPr>
        </p:nvSpPr>
        <p:spPr>
          <a:xfrm>
            <a:off x="6274627"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0" name="Text Placeholder 30"/>
          <p:cNvSpPr>
            <a:spLocks noGrp="1"/>
          </p:cNvSpPr>
          <p:nvPr>
            <p:ph type="body" sz="quarter" idx="39" hasCustomPrompt="1"/>
          </p:nvPr>
        </p:nvSpPr>
        <p:spPr>
          <a:xfrm>
            <a:off x="6276232"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41" name="Text Placeholder 30"/>
          <p:cNvSpPr>
            <a:spLocks noGrp="1"/>
          </p:cNvSpPr>
          <p:nvPr>
            <p:ph type="body" sz="quarter" idx="40" hasCustomPrompt="1"/>
          </p:nvPr>
        </p:nvSpPr>
        <p:spPr>
          <a:xfrm>
            <a:off x="6276232"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42" name="Picture Placeholder 2"/>
          <p:cNvSpPr>
            <a:spLocks noGrp="1"/>
          </p:cNvSpPr>
          <p:nvPr>
            <p:ph type="pic" sz="quarter" idx="41" hasCustomPrompt="1"/>
          </p:nvPr>
        </p:nvSpPr>
        <p:spPr>
          <a:xfrm>
            <a:off x="8162968"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3" name="Text Placeholder 30"/>
          <p:cNvSpPr>
            <a:spLocks noGrp="1"/>
          </p:cNvSpPr>
          <p:nvPr>
            <p:ph type="body" sz="quarter" idx="42" hasCustomPrompt="1"/>
          </p:nvPr>
        </p:nvSpPr>
        <p:spPr>
          <a:xfrm>
            <a:off x="8164574"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44" name="Text Placeholder 30"/>
          <p:cNvSpPr>
            <a:spLocks noGrp="1"/>
          </p:cNvSpPr>
          <p:nvPr>
            <p:ph type="body" sz="quarter" idx="43" hasCustomPrompt="1"/>
          </p:nvPr>
        </p:nvSpPr>
        <p:spPr>
          <a:xfrm>
            <a:off x="8164574"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45" name="Picture Placeholder 2"/>
          <p:cNvSpPr>
            <a:spLocks noGrp="1"/>
          </p:cNvSpPr>
          <p:nvPr>
            <p:ph type="pic" sz="quarter" idx="44" hasCustomPrompt="1"/>
          </p:nvPr>
        </p:nvSpPr>
        <p:spPr>
          <a:xfrm>
            <a:off x="10051311"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6" name="Text Placeholder 30"/>
          <p:cNvSpPr>
            <a:spLocks noGrp="1"/>
          </p:cNvSpPr>
          <p:nvPr>
            <p:ph type="body" sz="quarter" idx="45" hasCustomPrompt="1"/>
          </p:nvPr>
        </p:nvSpPr>
        <p:spPr>
          <a:xfrm>
            <a:off x="10052917"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47" name="Text Placeholder 30"/>
          <p:cNvSpPr>
            <a:spLocks noGrp="1"/>
          </p:cNvSpPr>
          <p:nvPr>
            <p:ph type="body" sz="quarter" idx="46" hasCustomPrompt="1"/>
          </p:nvPr>
        </p:nvSpPr>
        <p:spPr>
          <a:xfrm>
            <a:off x="10052917"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48" name="Picture Placeholder 2"/>
          <p:cNvSpPr>
            <a:spLocks noGrp="1"/>
          </p:cNvSpPr>
          <p:nvPr>
            <p:ph type="pic" sz="quarter" idx="47" hasCustomPrompt="1"/>
          </p:nvPr>
        </p:nvSpPr>
        <p:spPr>
          <a:xfrm>
            <a:off x="609600"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9" name="Text Placeholder 30"/>
          <p:cNvSpPr>
            <a:spLocks noGrp="1"/>
          </p:cNvSpPr>
          <p:nvPr>
            <p:ph type="body" sz="quarter" idx="48" hasCustomPrompt="1"/>
          </p:nvPr>
        </p:nvSpPr>
        <p:spPr>
          <a:xfrm>
            <a:off x="611206"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50" name="Text Placeholder 30"/>
          <p:cNvSpPr>
            <a:spLocks noGrp="1"/>
          </p:cNvSpPr>
          <p:nvPr>
            <p:ph type="body" sz="quarter" idx="49" hasCustomPrompt="1"/>
          </p:nvPr>
        </p:nvSpPr>
        <p:spPr>
          <a:xfrm>
            <a:off x="611206"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51" name="Picture Placeholder 2"/>
          <p:cNvSpPr>
            <a:spLocks noGrp="1"/>
          </p:cNvSpPr>
          <p:nvPr>
            <p:ph type="pic" sz="quarter" idx="50" hasCustomPrompt="1"/>
          </p:nvPr>
        </p:nvSpPr>
        <p:spPr>
          <a:xfrm>
            <a:off x="2497943"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52" name="Text Placeholder 30"/>
          <p:cNvSpPr>
            <a:spLocks noGrp="1"/>
          </p:cNvSpPr>
          <p:nvPr>
            <p:ph type="body" sz="quarter" idx="51" hasCustomPrompt="1"/>
          </p:nvPr>
        </p:nvSpPr>
        <p:spPr>
          <a:xfrm>
            <a:off x="2499548"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53" name="Text Placeholder 30"/>
          <p:cNvSpPr>
            <a:spLocks noGrp="1"/>
          </p:cNvSpPr>
          <p:nvPr>
            <p:ph type="body" sz="quarter" idx="52" hasCustomPrompt="1"/>
          </p:nvPr>
        </p:nvSpPr>
        <p:spPr>
          <a:xfrm>
            <a:off x="2499548"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54" name="Picture Placeholder 2"/>
          <p:cNvSpPr>
            <a:spLocks noGrp="1"/>
          </p:cNvSpPr>
          <p:nvPr>
            <p:ph type="pic" sz="quarter" idx="53" hasCustomPrompt="1"/>
          </p:nvPr>
        </p:nvSpPr>
        <p:spPr>
          <a:xfrm>
            <a:off x="4386284"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55" name="Text Placeholder 30"/>
          <p:cNvSpPr>
            <a:spLocks noGrp="1"/>
          </p:cNvSpPr>
          <p:nvPr>
            <p:ph type="body" sz="quarter" idx="54" hasCustomPrompt="1"/>
          </p:nvPr>
        </p:nvSpPr>
        <p:spPr>
          <a:xfrm>
            <a:off x="4387890"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56" name="Text Placeholder 30"/>
          <p:cNvSpPr>
            <a:spLocks noGrp="1"/>
          </p:cNvSpPr>
          <p:nvPr>
            <p:ph type="body" sz="quarter" idx="55" hasCustomPrompt="1"/>
          </p:nvPr>
        </p:nvSpPr>
        <p:spPr>
          <a:xfrm>
            <a:off x="4387890"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57" name="Picture Placeholder 2"/>
          <p:cNvSpPr>
            <a:spLocks noGrp="1"/>
          </p:cNvSpPr>
          <p:nvPr>
            <p:ph type="pic" sz="quarter" idx="56" hasCustomPrompt="1"/>
          </p:nvPr>
        </p:nvSpPr>
        <p:spPr>
          <a:xfrm>
            <a:off x="6274627"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58" name="Text Placeholder 30"/>
          <p:cNvSpPr>
            <a:spLocks noGrp="1"/>
          </p:cNvSpPr>
          <p:nvPr>
            <p:ph type="body" sz="quarter" idx="57" hasCustomPrompt="1"/>
          </p:nvPr>
        </p:nvSpPr>
        <p:spPr>
          <a:xfrm>
            <a:off x="6276232"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59" name="Text Placeholder 30"/>
          <p:cNvSpPr>
            <a:spLocks noGrp="1"/>
          </p:cNvSpPr>
          <p:nvPr>
            <p:ph type="body" sz="quarter" idx="58" hasCustomPrompt="1"/>
          </p:nvPr>
        </p:nvSpPr>
        <p:spPr>
          <a:xfrm>
            <a:off x="6276232"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60" name="Picture Placeholder 2"/>
          <p:cNvSpPr>
            <a:spLocks noGrp="1"/>
          </p:cNvSpPr>
          <p:nvPr>
            <p:ph type="pic" sz="quarter" idx="59" hasCustomPrompt="1"/>
          </p:nvPr>
        </p:nvSpPr>
        <p:spPr>
          <a:xfrm>
            <a:off x="8162968"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61" name="Text Placeholder 30"/>
          <p:cNvSpPr>
            <a:spLocks noGrp="1"/>
          </p:cNvSpPr>
          <p:nvPr>
            <p:ph type="body" sz="quarter" idx="60" hasCustomPrompt="1"/>
          </p:nvPr>
        </p:nvSpPr>
        <p:spPr>
          <a:xfrm>
            <a:off x="8164574"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62" name="Text Placeholder 30"/>
          <p:cNvSpPr>
            <a:spLocks noGrp="1"/>
          </p:cNvSpPr>
          <p:nvPr>
            <p:ph type="body" sz="quarter" idx="61" hasCustomPrompt="1"/>
          </p:nvPr>
        </p:nvSpPr>
        <p:spPr>
          <a:xfrm>
            <a:off x="8164574"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63" name="Picture Placeholder 2"/>
          <p:cNvSpPr>
            <a:spLocks noGrp="1"/>
          </p:cNvSpPr>
          <p:nvPr>
            <p:ph type="pic" sz="quarter" idx="62" hasCustomPrompt="1"/>
          </p:nvPr>
        </p:nvSpPr>
        <p:spPr>
          <a:xfrm>
            <a:off x="10051311"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64" name="Text Placeholder 30"/>
          <p:cNvSpPr>
            <a:spLocks noGrp="1"/>
          </p:cNvSpPr>
          <p:nvPr>
            <p:ph type="body" sz="quarter" idx="63" hasCustomPrompt="1"/>
          </p:nvPr>
        </p:nvSpPr>
        <p:spPr>
          <a:xfrm>
            <a:off x="10052917"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65" name="Text Placeholder 30"/>
          <p:cNvSpPr>
            <a:spLocks noGrp="1"/>
          </p:cNvSpPr>
          <p:nvPr>
            <p:ph type="body" sz="quarter" idx="64" hasCustomPrompt="1"/>
          </p:nvPr>
        </p:nvSpPr>
        <p:spPr>
          <a:xfrm>
            <a:off x="10052917"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 left imag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6" y="381010"/>
            <a:ext cx="51050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7" y="140718"/>
            <a:ext cx="510537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6094231" y="0"/>
            <a:ext cx="6097772"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16.9 cm (7.5 x 6.67 in) </a:t>
            </a:r>
          </a:p>
        </p:txBody>
      </p:sp>
      <p:sp>
        <p:nvSpPr>
          <p:cNvPr id="10" name="Content Placeholder 9"/>
          <p:cNvSpPr>
            <a:spLocks noGrp="1"/>
          </p:cNvSpPr>
          <p:nvPr>
            <p:ph sz="quarter" idx="30"/>
          </p:nvPr>
        </p:nvSpPr>
        <p:spPr>
          <a:xfrm>
            <a:off x="607831" y="1219200"/>
            <a:ext cx="5107172"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Right Triangle 10"/>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2" name="TextBox 11"/>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B22E145E-833B-4E48-BF37-42E7A179C002}" type="slidenum">
              <a:rPr lang="en-US" sz="1200" smtClean="0">
                <a:solidFill>
                  <a:srgbClr val="FFFFFF"/>
                </a:solidFill>
              </a:rPr>
              <a:pPr algn="ctr" defTabSz="1219170"/>
              <a:t>‹#›</a:t>
            </a:fld>
            <a:endParaRPr lang="en-US" sz="1200" dirty="0">
              <a:solidFill>
                <a:srgbClr val="FFFFFF"/>
              </a:solidFill>
            </a:endParaRP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 light imag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475584" y="381010"/>
            <a:ext cx="51050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475234" y="140718"/>
            <a:ext cx="510537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3" y="0"/>
            <a:ext cx="6097772"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16.9 cm (7.5 x 6.67 in) </a:t>
            </a:r>
          </a:p>
        </p:txBody>
      </p:sp>
      <p:sp>
        <p:nvSpPr>
          <p:cNvPr id="6" name="Content Placeholder 9"/>
          <p:cNvSpPr>
            <a:spLocks noGrp="1"/>
          </p:cNvSpPr>
          <p:nvPr>
            <p:ph sz="quarter" idx="30"/>
          </p:nvPr>
        </p:nvSpPr>
        <p:spPr>
          <a:xfrm>
            <a:off x="6473455" y="1219200"/>
            <a:ext cx="5107172"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 left image (thi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8380280"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3" y="140718"/>
            <a:ext cx="838082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9448800" y="0"/>
            <a:ext cx="2743200"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16.9 cm</a:t>
            </a:r>
            <a:br>
              <a:rPr lang="en-US" dirty="0"/>
            </a:br>
            <a:r>
              <a:rPr lang="en-US" dirty="0"/>
              <a:t>(7.5 x 3 in) </a:t>
            </a:r>
          </a:p>
        </p:txBody>
      </p:sp>
      <p:sp>
        <p:nvSpPr>
          <p:cNvPr id="10" name="Content Placeholder 9"/>
          <p:cNvSpPr>
            <a:spLocks noGrp="1"/>
          </p:cNvSpPr>
          <p:nvPr>
            <p:ph sz="quarter" idx="30"/>
          </p:nvPr>
        </p:nvSpPr>
        <p:spPr>
          <a:xfrm>
            <a:off x="607831" y="1219200"/>
            <a:ext cx="8383772"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Right Triangle 10"/>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2" name="TextBox 11"/>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B22E145E-833B-4E48-BF37-42E7A179C002}" type="slidenum">
              <a:rPr lang="en-US" sz="1200" smtClean="0">
                <a:solidFill>
                  <a:srgbClr val="FFFFFF"/>
                </a:solidFill>
              </a:rPr>
              <a:pPr algn="ctr" defTabSz="1219170"/>
              <a:t>‹#›</a:t>
            </a:fld>
            <a:endParaRPr lang="en-US" sz="1200" dirty="0">
              <a:solidFill>
                <a:srgbClr val="FFFFFF"/>
              </a:solidFill>
            </a:endParaRP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images with content">
    <p:spTree>
      <p:nvGrpSpPr>
        <p:cNvPr id="1" name=""/>
        <p:cNvGrpSpPr/>
        <p:nvPr/>
      </p:nvGrpSpPr>
      <p:grpSpPr>
        <a:xfrm>
          <a:off x="0" y="0"/>
          <a:ext cx="0" cy="0"/>
          <a:chOff x="0" y="0"/>
          <a:chExt cx="0" cy="0"/>
        </a:xfrm>
      </p:grpSpPr>
      <p:sp>
        <p:nvSpPr>
          <p:cNvPr id="4" name="Text Placeholder 3"/>
          <p:cNvSpPr>
            <a:spLocks noGrp="1"/>
          </p:cNvSpPr>
          <p:nvPr>
            <p:ph type="body" sz="quarter" idx="31" hasCustomPrompt="1"/>
          </p:nvPr>
        </p:nvSpPr>
        <p:spPr>
          <a:xfrm>
            <a:off x="609607" y="4076440"/>
            <a:ext cx="10972447" cy="2019560"/>
          </a:xfrm>
        </p:spPr>
        <p:txBody>
          <a:bodyPr>
            <a:noAutofit/>
          </a:bodyPr>
          <a:lstStyle>
            <a:lvl1pPr marL="0" indent="0" algn="ctr">
              <a:buNone/>
              <a:defRPr sz="1600" baseline="0">
                <a:solidFill>
                  <a:schemeClr val="tx2">
                    <a:lumMod val="75000"/>
                  </a:schemeClr>
                </a:solidFill>
              </a:defRPr>
            </a:lvl1pPr>
            <a:lvl2pPr marL="609585" indent="0">
              <a:buNone/>
              <a:defRPr sz="1400"/>
            </a:lvl2pPr>
            <a:lvl3pPr marL="853419" indent="0">
              <a:buNone/>
              <a:defRPr sz="1400"/>
            </a:lvl3pPr>
            <a:lvl4pPr marL="1341086" indent="0">
              <a:buNone/>
              <a:defRPr sz="1400"/>
            </a:lvl4pPr>
            <a:lvl5pPr marL="1828754" indent="0">
              <a:buNone/>
              <a:defRPr sz="1400"/>
            </a:lvl5pPr>
          </a:lstStyle>
          <a:p>
            <a:pPr lvl="0"/>
            <a:r>
              <a:rPr lang="en-US" dirty="0"/>
              <a:t>Statement(s) to support images. Consider using icons with or without shapes to further enhance the content.</a:t>
            </a:r>
          </a:p>
        </p:txBody>
      </p:sp>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9" name="Picture Placeholder 2"/>
          <p:cNvSpPr>
            <a:spLocks noGrp="1"/>
          </p:cNvSpPr>
          <p:nvPr>
            <p:ph type="pic" sz="quarter" idx="29" hasCustomPrompt="1"/>
          </p:nvPr>
        </p:nvSpPr>
        <p:spPr>
          <a:xfrm>
            <a:off x="0" y="1211059"/>
            <a:ext cx="6035040" cy="2514600"/>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a:p>
            <a:r>
              <a:rPr lang="en-US" dirty="0"/>
              <a:t>7 x 16.7 cm (2.75 x 6.6 in) </a:t>
            </a:r>
          </a:p>
        </p:txBody>
      </p:sp>
      <p:sp>
        <p:nvSpPr>
          <p:cNvPr id="20" name="Picture Placeholder 2"/>
          <p:cNvSpPr>
            <a:spLocks noGrp="1"/>
          </p:cNvSpPr>
          <p:nvPr>
            <p:ph type="pic" sz="quarter" idx="30" hasCustomPrompt="1"/>
          </p:nvPr>
        </p:nvSpPr>
        <p:spPr>
          <a:xfrm>
            <a:off x="6156960" y="1211059"/>
            <a:ext cx="6035040" cy="2514600"/>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a:p>
            <a:r>
              <a:rPr lang="en-US" dirty="0"/>
              <a:t>7 x 16.7 cm (2.75 x 6.6 in) </a:t>
            </a:r>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ext w/ left imag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61" y="381010"/>
            <a:ext cx="5409719"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1" y="140718"/>
            <a:ext cx="5410067"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6462677" y="0"/>
            <a:ext cx="2533403" cy="3671350"/>
          </a:xfrm>
          <a:solidFill>
            <a:schemeClr val="tx1">
              <a:lumMod val="20000"/>
              <a:lumOff val="80000"/>
            </a:schemeClr>
          </a:solidFill>
        </p:spPr>
        <p:txBody>
          <a:bodyPr tIns="91440"/>
          <a:lstStyle>
            <a:lvl1pPr marL="0" indent="0" algn="ctr">
              <a:buNone/>
              <a:defRPr sz="1600">
                <a:solidFill>
                  <a:schemeClr val="bg1"/>
                </a:solidFill>
              </a:defRPr>
            </a:lvl1pPr>
          </a:lstStyle>
          <a:p>
            <a:r>
              <a:rPr lang="en-US" dirty="0"/>
              <a:t>Image Placeholder</a:t>
            </a:r>
          </a:p>
          <a:p>
            <a:r>
              <a:rPr lang="en-US" dirty="0"/>
              <a:t>19.4 x 16.9 cm</a:t>
            </a:r>
            <a:br>
              <a:rPr lang="en-US" dirty="0"/>
            </a:br>
            <a:r>
              <a:rPr lang="en-US" dirty="0"/>
              <a:t>(2.75 x 4 in) </a:t>
            </a:r>
          </a:p>
        </p:txBody>
      </p:sp>
      <p:sp>
        <p:nvSpPr>
          <p:cNvPr id="11" name="Right Triangle 10"/>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2" name="TextBox 11"/>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B22E145E-833B-4E48-BF37-42E7A179C002}" type="slidenum">
              <a:rPr lang="en-US" sz="1200" smtClean="0">
                <a:solidFill>
                  <a:srgbClr val="FFFFFF"/>
                </a:solidFill>
              </a:rPr>
              <a:pPr algn="ctr" defTabSz="1219170"/>
              <a:t>‹#›</a:t>
            </a:fld>
            <a:endParaRPr lang="en-US" sz="1200" dirty="0">
              <a:solidFill>
                <a:srgbClr val="FFFFFF"/>
              </a:solidFill>
            </a:endParaRPr>
          </a:p>
        </p:txBody>
      </p:sp>
      <p:sp>
        <p:nvSpPr>
          <p:cNvPr id="9" name="Picture Placeholder 2"/>
          <p:cNvSpPr>
            <a:spLocks noGrp="1"/>
          </p:cNvSpPr>
          <p:nvPr>
            <p:ph type="pic" sz="quarter" idx="31" hasCustomPrompt="1"/>
          </p:nvPr>
        </p:nvSpPr>
        <p:spPr>
          <a:xfrm>
            <a:off x="6462677" y="3757137"/>
            <a:ext cx="2533403" cy="3103622"/>
          </a:xfrm>
          <a:solidFill>
            <a:schemeClr val="tx1">
              <a:lumMod val="20000"/>
              <a:lumOff val="80000"/>
            </a:schemeClr>
          </a:solidFill>
        </p:spPr>
        <p:txBody>
          <a:bodyPr tIns="91440"/>
          <a:lstStyle>
            <a:lvl1pPr marL="0" indent="0" algn="ctr">
              <a:buNone/>
              <a:defRPr sz="1600">
                <a:solidFill>
                  <a:schemeClr val="bg1"/>
                </a:solidFill>
              </a:defRPr>
            </a:lvl1pPr>
          </a:lstStyle>
          <a:p>
            <a:r>
              <a:rPr lang="en-US" dirty="0"/>
              <a:t>Image Placeholder</a:t>
            </a:r>
          </a:p>
          <a:p>
            <a:r>
              <a:rPr lang="en-US" dirty="0"/>
              <a:t>19.4 x 16.9 cm</a:t>
            </a:r>
            <a:br>
              <a:rPr lang="en-US" dirty="0"/>
            </a:br>
            <a:r>
              <a:rPr lang="en-US" dirty="0"/>
              <a:t>(2.75 x 3.37 in) </a:t>
            </a:r>
          </a:p>
        </p:txBody>
      </p:sp>
      <p:sp>
        <p:nvSpPr>
          <p:cNvPr id="13" name="Picture Placeholder 2"/>
          <p:cNvSpPr>
            <a:spLocks noGrp="1"/>
          </p:cNvSpPr>
          <p:nvPr>
            <p:ph type="pic" sz="quarter" idx="32" hasCustomPrompt="1"/>
          </p:nvPr>
        </p:nvSpPr>
        <p:spPr>
          <a:xfrm>
            <a:off x="9080053" y="0"/>
            <a:ext cx="2533403" cy="2531366"/>
          </a:xfrm>
          <a:solidFill>
            <a:schemeClr val="tx1">
              <a:lumMod val="20000"/>
              <a:lumOff val="80000"/>
            </a:schemeClr>
          </a:solidFill>
        </p:spPr>
        <p:txBody>
          <a:bodyPr tIns="91440" anchor="t">
            <a:normAutofit/>
          </a:bodyPr>
          <a:lstStyle>
            <a:lvl1pPr marL="0" indent="0" algn="ctr">
              <a:buNone/>
              <a:defRPr sz="1600">
                <a:solidFill>
                  <a:schemeClr val="bg1"/>
                </a:solidFill>
              </a:defRPr>
            </a:lvl1pPr>
          </a:lstStyle>
          <a:p>
            <a:r>
              <a:rPr lang="en-US" dirty="0"/>
              <a:t>Image Placeholder</a:t>
            </a:r>
          </a:p>
          <a:p>
            <a:r>
              <a:rPr lang="en-US" dirty="0"/>
              <a:t>19.4 x 16.9 cm</a:t>
            </a:r>
            <a:br>
              <a:rPr lang="en-US" dirty="0"/>
            </a:br>
            <a:r>
              <a:rPr lang="en-US" dirty="0"/>
              <a:t>(2.75 x 2.75in) </a:t>
            </a:r>
          </a:p>
        </p:txBody>
      </p:sp>
      <p:sp>
        <p:nvSpPr>
          <p:cNvPr id="14" name="Picture Placeholder 2"/>
          <p:cNvSpPr>
            <a:spLocks noGrp="1"/>
          </p:cNvSpPr>
          <p:nvPr>
            <p:ph type="pic" sz="quarter" idx="33" hasCustomPrompt="1"/>
          </p:nvPr>
        </p:nvSpPr>
        <p:spPr>
          <a:xfrm>
            <a:off x="9080053" y="2613951"/>
            <a:ext cx="2533403" cy="4244059"/>
          </a:xfrm>
          <a:solidFill>
            <a:schemeClr val="tx1">
              <a:lumMod val="20000"/>
              <a:lumOff val="80000"/>
            </a:schemeClr>
          </a:solidFill>
        </p:spPr>
        <p:txBody>
          <a:bodyPr tIns="91440">
            <a:normAutofit/>
          </a:bodyPr>
          <a:lstStyle>
            <a:lvl1pPr marL="0" indent="0" algn="ctr">
              <a:buNone/>
              <a:defRPr sz="1600">
                <a:solidFill>
                  <a:schemeClr val="bg1"/>
                </a:solidFill>
              </a:defRPr>
            </a:lvl1pPr>
          </a:lstStyle>
          <a:p>
            <a:r>
              <a:rPr lang="en-US" dirty="0"/>
              <a:t>Image Placeholder</a:t>
            </a:r>
          </a:p>
          <a:p>
            <a:r>
              <a:rPr lang="en-US" dirty="0"/>
              <a:t>19.4 x 16.9 cm</a:t>
            </a:r>
            <a:br>
              <a:rPr lang="en-US" dirty="0"/>
            </a:br>
            <a:r>
              <a:rPr lang="en-US" dirty="0"/>
              <a:t> (2.75 x 4.6 in) </a:t>
            </a:r>
          </a:p>
        </p:txBody>
      </p:sp>
      <p:sp>
        <p:nvSpPr>
          <p:cNvPr id="15" name="Content Placeholder 9"/>
          <p:cNvSpPr>
            <a:spLocks noGrp="1"/>
          </p:cNvSpPr>
          <p:nvPr>
            <p:ph sz="quarter" idx="30"/>
          </p:nvPr>
        </p:nvSpPr>
        <p:spPr>
          <a:xfrm>
            <a:off x="607834" y="1219200"/>
            <a:ext cx="5411839"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 left image and feature box">
    <p:spTree>
      <p:nvGrpSpPr>
        <p:cNvPr id="1" name=""/>
        <p:cNvGrpSpPr/>
        <p:nvPr/>
      </p:nvGrpSpPr>
      <p:grpSpPr>
        <a:xfrm>
          <a:off x="0" y="0"/>
          <a:ext cx="0" cy="0"/>
          <a:chOff x="0" y="0"/>
          <a:chExt cx="0" cy="0"/>
        </a:xfrm>
      </p:grpSpPr>
      <p:sp>
        <p:nvSpPr>
          <p:cNvPr id="3" name="Picture Placeholder 2"/>
          <p:cNvSpPr>
            <a:spLocks noGrp="1"/>
          </p:cNvSpPr>
          <p:nvPr>
            <p:ph type="pic" sz="quarter" idx="29" hasCustomPrompt="1"/>
          </p:nvPr>
        </p:nvSpPr>
        <p:spPr>
          <a:xfrm>
            <a:off x="3" y="0"/>
            <a:ext cx="6097772"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16.9 cm (7.5 x 6.67 in) </a:t>
            </a:r>
          </a:p>
        </p:txBody>
      </p:sp>
      <p:sp>
        <p:nvSpPr>
          <p:cNvPr id="4" name="Text Placeholder 3"/>
          <p:cNvSpPr>
            <a:spLocks noGrp="1"/>
          </p:cNvSpPr>
          <p:nvPr>
            <p:ph type="body" sz="quarter" idx="30" hasCustomPrompt="1"/>
          </p:nvPr>
        </p:nvSpPr>
        <p:spPr>
          <a:xfrm>
            <a:off x="8382000" y="1549400"/>
            <a:ext cx="3276600" cy="3759200"/>
          </a:xfrm>
        </p:spPr>
        <p:txBody>
          <a:bodyPr anchor="ctr">
            <a:normAutofit/>
          </a:bodyPr>
          <a:lstStyle>
            <a:lvl1pPr marL="0" indent="0">
              <a:buNone/>
              <a:defRPr sz="1800">
                <a:solidFill>
                  <a:schemeClr val="tx2">
                    <a:lumMod val="75000"/>
                  </a:schemeClr>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dirty="0"/>
              <a:t>A bulleted list or paragraph of content recommended.  </a:t>
            </a:r>
          </a:p>
        </p:txBody>
      </p:sp>
      <p:sp>
        <p:nvSpPr>
          <p:cNvPr id="11" name="Text Placeholder 10"/>
          <p:cNvSpPr>
            <a:spLocks noGrp="1"/>
          </p:cNvSpPr>
          <p:nvPr>
            <p:ph type="body" sz="quarter" idx="31" hasCustomPrompt="1"/>
          </p:nvPr>
        </p:nvSpPr>
        <p:spPr>
          <a:xfrm>
            <a:off x="4216400" y="1549400"/>
            <a:ext cx="3759200" cy="3759200"/>
          </a:xfrm>
          <a:solidFill>
            <a:schemeClr val="accent5">
              <a:alpha val="96000"/>
            </a:schemeClr>
          </a:solidFill>
        </p:spPr>
        <p:txBody>
          <a:bodyPr lIns="182880" rIns="182880" anchor="ctr"/>
          <a:lstStyle>
            <a:lvl1pPr marL="0" indent="0" algn="ctr">
              <a:buNone/>
              <a:defRPr baseline="0">
                <a:solidFill>
                  <a:schemeClr val="bg1"/>
                </a:solidFill>
              </a:defRPr>
            </a:lvl1pPr>
          </a:lstStyle>
          <a:p>
            <a:pPr lvl="0"/>
            <a:r>
              <a:rPr lang="en-US" dirty="0"/>
              <a:t>Short statement would go here to support the content </a:t>
            </a:r>
            <a:r>
              <a:rPr lang="en-US"/>
              <a:t>and image</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 box &amp; right image ">
    <p:spTree>
      <p:nvGrpSpPr>
        <p:cNvPr id="1" name=""/>
        <p:cNvGrpSpPr/>
        <p:nvPr/>
      </p:nvGrpSpPr>
      <p:grpSpPr>
        <a:xfrm>
          <a:off x="0" y="0"/>
          <a:ext cx="0" cy="0"/>
          <a:chOff x="0" y="0"/>
          <a:chExt cx="0" cy="0"/>
        </a:xfrm>
      </p:grpSpPr>
      <p:sp>
        <p:nvSpPr>
          <p:cNvPr id="3" name="Picture Placeholder 2"/>
          <p:cNvSpPr>
            <a:spLocks noGrp="1"/>
          </p:cNvSpPr>
          <p:nvPr>
            <p:ph type="pic" sz="quarter" idx="29" hasCustomPrompt="1"/>
          </p:nvPr>
        </p:nvSpPr>
        <p:spPr>
          <a:xfrm>
            <a:off x="5334000" y="0"/>
            <a:ext cx="6858000"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19.4 cm (7.5 x 7.5 in) </a:t>
            </a:r>
          </a:p>
        </p:txBody>
      </p:sp>
      <p:sp>
        <p:nvSpPr>
          <p:cNvPr id="7" name="Text Placeholder 10"/>
          <p:cNvSpPr>
            <a:spLocks noGrp="1"/>
          </p:cNvSpPr>
          <p:nvPr>
            <p:ph type="body" sz="quarter" idx="33" hasCustomPrompt="1"/>
          </p:nvPr>
        </p:nvSpPr>
        <p:spPr>
          <a:xfrm>
            <a:off x="630865" y="609600"/>
            <a:ext cx="5740400" cy="2048900"/>
          </a:xfrm>
          <a:solidFill>
            <a:schemeClr val="accent5">
              <a:alpha val="96000"/>
            </a:schemeClr>
          </a:solidFill>
        </p:spPr>
        <p:txBody>
          <a:bodyPr lIns="182880" rIns="182880" anchor="ctr">
            <a:normAutofit/>
          </a:bodyPr>
          <a:lstStyle>
            <a:lvl1pPr marL="0" indent="0" algn="ctr">
              <a:buNone/>
              <a:defRPr sz="2000" i="1" baseline="0">
                <a:solidFill>
                  <a:schemeClr val="bg1"/>
                </a:solidFill>
              </a:defRPr>
            </a:lvl1pPr>
          </a:lstStyle>
          <a:p>
            <a:pPr lvl="0"/>
            <a:r>
              <a:rPr lang="en-US" dirty="0"/>
              <a:t>Area to be used for featured text. Blue background will remain to overlap the image.</a:t>
            </a:r>
          </a:p>
        </p:txBody>
      </p:sp>
      <p:sp>
        <p:nvSpPr>
          <p:cNvPr id="13" name="Text Placeholder 12"/>
          <p:cNvSpPr>
            <a:spLocks noGrp="1"/>
          </p:cNvSpPr>
          <p:nvPr>
            <p:ph type="body" sz="quarter" idx="32" hasCustomPrompt="1"/>
          </p:nvPr>
        </p:nvSpPr>
        <p:spPr>
          <a:xfrm>
            <a:off x="630871" y="3048000"/>
            <a:ext cx="4398335" cy="3200400"/>
          </a:xfrm>
        </p:spPr>
        <p:txBody>
          <a:bodyPr>
            <a:normAutofit/>
          </a:bodyPr>
          <a:lstStyle>
            <a:lvl1pPr marL="0" indent="0">
              <a:buFont typeface="Arial" charset="0"/>
              <a:buNone/>
              <a:defRPr sz="18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Supporting text follows. A bulleted list or paragraph of content is recommended. </a:t>
            </a:r>
          </a:p>
        </p:txBody>
      </p:sp>
      <p:sp>
        <p:nvSpPr>
          <p:cNvPr id="14" name="Right Triangle 13"/>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5" name="TextBox 14"/>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0ADDF7C4-1C94-D94C-8399-95259F56211F}" type="slidenum">
              <a:rPr lang="en-US" sz="1200" smtClean="0">
                <a:solidFill>
                  <a:srgbClr val="FFFFFF"/>
                </a:solidFill>
              </a:rPr>
              <a:pPr algn="ctr" defTabSz="1219170"/>
              <a:t>‹#›</a:t>
            </a:fld>
            <a:endParaRPr lang="en-US" sz="1200" dirty="0">
              <a:solidFill>
                <a:srgbClr val="FFFFFF"/>
              </a:solidFill>
            </a:endParaRPr>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 box &amp; left image ">
    <p:spTree>
      <p:nvGrpSpPr>
        <p:cNvPr id="1" name=""/>
        <p:cNvGrpSpPr/>
        <p:nvPr/>
      </p:nvGrpSpPr>
      <p:grpSpPr>
        <a:xfrm>
          <a:off x="0" y="0"/>
          <a:ext cx="0" cy="0"/>
          <a:chOff x="0" y="0"/>
          <a:chExt cx="0" cy="0"/>
        </a:xfrm>
      </p:grpSpPr>
      <p:sp>
        <p:nvSpPr>
          <p:cNvPr id="3" name="Picture Placeholder 2"/>
          <p:cNvSpPr>
            <a:spLocks noGrp="1"/>
          </p:cNvSpPr>
          <p:nvPr>
            <p:ph type="pic" sz="quarter" idx="29" hasCustomPrompt="1"/>
          </p:nvPr>
        </p:nvSpPr>
        <p:spPr>
          <a:xfrm>
            <a:off x="0" y="0"/>
            <a:ext cx="6858000"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19.4 cm (7.5 x 7.5 in) </a:t>
            </a:r>
          </a:p>
        </p:txBody>
      </p:sp>
      <p:sp>
        <p:nvSpPr>
          <p:cNvPr id="13" name="Text Placeholder 12"/>
          <p:cNvSpPr>
            <a:spLocks noGrp="1"/>
          </p:cNvSpPr>
          <p:nvPr>
            <p:ph type="body" sz="quarter" idx="32" hasCustomPrompt="1"/>
          </p:nvPr>
        </p:nvSpPr>
        <p:spPr>
          <a:xfrm>
            <a:off x="7209471" y="3048000"/>
            <a:ext cx="4398335" cy="3200400"/>
          </a:xfrm>
        </p:spPr>
        <p:txBody>
          <a:bodyPr>
            <a:normAutofit/>
          </a:bodyPr>
          <a:lstStyle>
            <a:lvl1pPr marL="0" indent="0">
              <a:buFont typeface="Arial" charset="0"/>
              <a:buNone/>
              <a:defRPr sz="16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Supporting text follows. A bulleted list or paragraph of content is recommended. </a:t>
            </a:r>
          </a:p>
        </p:txBody>
      </p:sp>
      <p:sp>
        <p:nvSpPr>
          <p:cNvPr id="5" name="Text Placeholder 10"/>
          <p:cNvSpPr>
            <a:spLocks noGrp="1"/>
          </p:cNvSpPr>
          <p:nvPr>
            <p:ph type="body" sz="quarter" idx="33" hasCustomPrompt="1"/>
          </p:nvPr>
        </p:nvSpPr>
        <p:spPr>
          <a:xfrm>
            <a:off x="5867400" y="609600"/>
            <a:ext cx="5740400" cy="2048900"/>
          </a:xfrm>
          <a:solidFill>
            <a:schemeClr val="accent5">
              <a:alpha val="96000"/>
            </a:schemeClr>
          </a:solidFill>
        </p:spPr>
        <p:txBody>
          <a:bodyPr lIns="182880" rIns="182880" anchor="ctr">
            <a:normAutofit/>
          </a:bodyPr>
          <a:lstStyle>
            <a:lvl1pPr marL="0" indent="0" algn="ctr">
              <a:buNone/>
              <a:defRPr sz="2000" i="1" baseline="0">
                <a:solidFill>
                  <a:schemeClr val="bg1"/>
                </a:solidFill>
              </a:defRPr>
            </a:lvl1pPr>
          </a:lstStyle>
          <a:p>
            <a:pPr lvl="0"/>
            <a:r>
              <a:rPr lang="en-US" dirty="0"/>
              <a:t>Area to be used for featured text. Blue background will remain to overlap the image.</a:t>
            </a: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2 images with content">
    <p:spTree>
      <p:nvGrpSpPr>
        <p:cNvPr id="1" name=""/>
        <p:cNvGrpSpPr/>
        <p:nvPr/>
      </p:nvGrpSpPr>
      <p:grpSpPr>
        <a:xfrm>
          <a:off x="0" y="0"/>
          <a:ext cx="0" cy="0"/>
          <a:chOff x="0" y="0"/>
          <a:chExt cx="0" cy="0"/>
        </a:xfrm>
      </p:grpSpPr>
      <p:sp>
        <p:nvSpPr>
          <p:cNvPr id="19" name="Picture Placeholder 2"/>
          <p:cNvSpPr>
            <a:spLocks noGrp="1"/>
          </p:cNvSpPr>
          <p:nvPr>
            <p:ph type="pic" sz="quarter" idx="29" hasCustomPrompt="1"/>
          </p:nvPr>
        </p:nvSpPr>
        <p:spPr>
          <a:xfrm>
            <a:off x="0" y="0"/>
            <a:ext cx="7725144" cy="3733800"/>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a:p>
            <a:r>
              <a:rPr lang="en-US" dirty="0"/>
              <a:t>10.9 cm x 21.5 cm (4.3 in x 8.45) </a:t>
            </a:r>
          </a:p>
        </p:txBody>
      </p:sp>
      <p:sp>
        <p:nvSpPr>
          <p:cNvPr id="14" name="Content Placeholder 10"/>
          <p:cNvSpPr>
            <a:spLocks noGrp="1"/>
          </p:cNvSpPr>
          <p:nvPr>
            <p:ph sz="quarter" idx="32" hasCustomPrompt="1"/>
          </p:nvPr>
        </p:nvSpPr>
        <p:spPr>
          <a:xfrm>
            <a:off x="7725144" y="0"/>
            <a:ext cx="4466856" cy="3733800"/>
          </a:xfrm>
          <a:solidFill>
            <a:schemeClr val="accent5"/>
          </a:solidFill>
          <a:ln>
            <a:noFill/>
          </a:ln>
        </p:spPr>
        <p:txBody>
          <a:bodyPr lIns="365760" rIns="365760" anchor="ctr">
            <a:normAutofit/>
          </a:bodyPr>
          <a:lstStyle>
            <a:lvl1pPr marL="0" marR="0" indent="0" algn="l" defTabSz="609585" rtl="0" eaLnBrk="1" fontAlgn="auto" latinLnBrk="0" hangingPunct="1">
              <a:lnSpc>
                <a:spcPct val="100000"/>
              </a:lnSpc>
              <a:spcBef>
                <a:spcPts val="800"/>
              </a:spcBef>
              <a:spcAft>
                <a:spcPts val="0"/>
              </a:spcAft>
              <a:buClr>
                <a:schemeClr val="bg2"/>
              </a:buClr>
              <a:buSzTx/>
              <a:buFont typeface="Arial" charset="0"/>
              <a:buNone/>
              <a:tabLst/>
              <a:defRPr sz="2000" b="0" i="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Area to be used for featured text. Blue background will remain. For best results, use a short headline with size of 30 </a:t>
            </a:r>
            <a:r>
              <a:rPr lang="en-US" dirty="0" err="1"/>
              <a:t>pt</a:t>
            </a:r>
            <a:r>
              <a:rPr lang="en-US" dirty="0"/>
              <a:t>, followed by 20 </a:t>
            </a:r>
            <a:r>
              <a:rPr lang="en-US" dirty="0" err="1"/>
              <a:t>pt</a:t>
            </a:r>
            <a:r>
              <a:rPr lang="en-US" dirty="0"/>
              <a:t> text as supporting text </a:t>
            </a:r>
          </a:p>
        </p:txBody>
      </p:sp>
      <p:sp>
        <p:nvSpPr>
          <p:cNvPr id="8" name="Text Placeholder 3"/>
          <p:cNvSpPr>
            <a:spLocks noGrp="1"/>
          </p:cNvSpPr>
          <p:nvPr>
            <p:ph type="body" sz="quarter" idx="31" hasCustomPrompt="1"/>
          </p:nvPr>
        </p:nvSpPr>
        <p:spPr>
          <a:xfrm>
            <a:off x="609607" y="4076440"/>
            <a:ext cx="10972447" cy="2019560"/>
          </a:xfrm>
        </p:spPr>
        <p:txBody>
          <a:bodyPr>
            <a:noAutofit/>
          </a:bodyPr>
          <a:lstStyle>
            <a:lvl1pPr marL="0" indent="0" algn="ctr">
              <a:buNone/>
              <a:defRPr sz="1600" baseline="0">
                <a:solidFill>
                  <a:schemeClr val="tx2">
                    <a:lumMod val="75000"/>
                  </a:schemeClr>
                </a:solidFill>
              </a:defRPr>
            </a:lvl1pPr>
            <a:lvl2pPr marL="609585" indent="0">
              <a:buNone/>
              <a:defRPr sz="1400"/>
            </a:lvl2pPr>
            <a:lvl3pPr marL="853419" indent="0">
              <a:buNone/>
              <a:defRPr sz="1400"/>
            </a:lvl3pPr>
            <a:lvl4pPr marL="1341086" indent="0">
              <a:buNone/>
              <a:defRPr sz="1400"/>
            </a:lvl4pPr>
            <a:lvl5pPr marL="1828754" indent="0">
              <a:buNone/>
              <a:defRPr sz="1400"/>
            </a:lvl5pPr>
          </a:lstStyle>
          <a:p>
            <a:pPr lvl="0"/>
            <a:r>
              <a:rPr lang="en-US" dirty="0"/>
              <a:t>Statement(s) to support images. Consider using icons with or without shapes to further enhance the content.</a:t>
            </a: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 blocks">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E9EA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4" name="Text Placeholder 3"/>
          <p:cNvSpPr>
            <a:spLocks noGrp="1"/>
          </p:cNvSpPr>
          <p:nvPr>
            <p:ph type="body" sz="quarter" idx="10" hasCustomPrompt="1"/>
          </p:nvPr>
        </p:nvSpPr>
        <p:spPr>
          <a:xfrm>
            <a:off x="611248"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25" name="Text Placeholder 3"/>
          <p:cNvSpPr>
            <a:spLocks noGrp="1"/>
          </p:cNvSpPr>
          <p:nvPr>
            <p:ph type="body" sz="quarter" idx="21" hasCustomPrompt="1"/>
          </p:nvPr>
        </p:nvSpPr>
        <p:spPr>
          <a:xfrm>
            <a:off x="2823484"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38" name="Text Placeholder 3"/>
          <p:cNvSpPr>
            <a:spLocks noGrp="1"/>
          </p:cNvSpPr>
          <p:nvPr>
            <p:ph type="body" sz="quarter" idx="22" hasCustomPrompt="1"/>
          </p:nvPr>
        </p:nvSpPr>
        <p:spPr>
          <a:xfrm>
            <a:off x="5035720"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39" name="Text Placeholder 3"/>
          <p:cNvSpPr>
            <a:spLocks noGrp="1"/>
          </p:cNvSpPr>
          <p:nvPr>
            <p:ph type="body" sz="quarter" idx="23" hasCustomPrompt="1"/>
          </p:nvPr>
        </p:nvSpPr>
        <p:spPr>
          <a:xfrm>
            <a:off x="7247956"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40" name="Text Placeholder 3"/>
          <p:cNvSpPr>
            <a:spLocks noGrp="1"/>
          </p:cNvSpPr>
          <p:nvPr>
            <p:ph type="body" sz="quarter" idx="24" hasCustomPrompt="1"/>
          </p:nvPr>
        </p:nvSpPr>
        <p:spPr>
          <a:xfrm>
            <a:off x="9460191"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26" name="Right Triangle 25"/>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27" name="TextBox 26"/>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469B07E3-E679-0345-856B-F6FDDA39DEEC}" type="slidenum">
              <a:rPr lang="en-US" sz="1200" smtClean="0">
                <a:solidFill>
                  <a:srgbClr val="FFFFFF"/>
                </a:solidFill>
              </a:rPr>
              <a:pPr algn="ctr" defTabSz="1219170"/>
              <a:t>‹#›</a:t>
            </a:fld>
            <a:endParaRPr lang="en-US" sz="1200" dirty="0">
              <a:solidFill>
                <a:srgbClr val="FFFFFF"/>
              </a:solidFill>
            </a:endParaRPr>
          </a:p>
        </p:txBody>
      </p:sp>
      <p:sp>
        <p:nvSpPr>
          <p:cNvPr id="28" name="Text Placeholder 27"/>
          <p:cNvSpPr>
            <a:spLocks noGrp="1"/>
          </p:cNvSpPr>
          <p:nvPr>
            <p:ph type="body" sz="quarter" idx="11" hasCustomPrompt="1"/>
          </p:nvPr>
        </p:nvSpPr>
        <p:spPr>
          <a:xfrm>
            <a:off x="1267395" y="1779181"/>
            <a:ext cx="821319"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Add icon</a:t>
            </a:r>
            <a:endParaRPr lang="en-US" dirty="0"/>
          </a:p>
        </p:txBody>
      </p:sp>
      <p:sp>
        <p:nvSpPr>
          <p:cNvPr id="30" name="Text Placeholder 27"/>
          <p:cNvSpPr>
            <a:spLocks noGrp="1"/>
          </p:cNvSpPr>
          <p:nvPr>
            <p:ph type="body" sz="quarter" idx="13" hasCustomPrompt="1"/>
          </p:nvPr>
        </p:nvSpPr>
        <p:spPr>
          <a:xfrm>
            <a:off x="3475547" y="1779181"/>
            <a:ext cx="821319"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Add icon</a:t>
            </a:r>
            <a:endParaRPr lang="en-US" dirty="0"/>
          </a:p>
        </p:txBody>
      </p:sp>
      <p:sp>
        <p:nvSpPr>
          <p:cNvPr id="32" name="Text Placeholder 27"/>
          <p:cNvSpPr>
            <a:spLocks noGrp="1"/>
          </p:cNvSpPr>
          <p:nvPr>
            <p:ph type="body" sz="quarter" idx="15" hasCustomPrompt="1"/>
          </p:nvPr>
        </p:nvSpPr>
        <p:spPr>
          <a:xfrm>
            <a:off x="5685347" y="1779181"/>
            <a:ext cx="821319"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Add icon</a:t>
            </a:r>
            <a:endParaRPr lang="en-US" dirty="0"/>
          </a:p>
        </p:txBody>
      </p:sp>
      <p:sp>
        <p:nvSpPr>
          <p:cNvPr id="34" name="Text Placeholder 27"/>
          <p:cNvSpPr>
            <a:spLocks noGrp="1"/>
          </p:cNvSpPr>
          <p:nvPr>
            <p:ph type="body" sz="quarter" idx="17" hasCustomPrompt="1"/>
          </p:nvPr>
        </p:nvSpPr>
        <p:spPr>
          <a:xfrm>
            <a:off x="7895147" y="1779181"/>
            <a:ext cx="821319"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Add icon</a:t>
            </a:r>
            <a:endParaRPr lang="en-US" dirty="0"/>
          </a:p>
        </p:txBody>
      </p:sp>
      <p:sp>
        <p:nvSpPr>
          <p:cNvPr id="36" name="Text Placeholder 27"/>
          <p:cNvSpPr>
            <a:spLocks noGrp="1"/>
          </p:cNvSpPr>
          <p:nvPr>
            <p:ph type="body" sz="quarter" idx="19" hasCustomPrompt="1"/>
          </p:nvPr>
        </p:nvSpPr>
        <p:spPr>
          <a:xfrm>
            <a:off x="10104947" y="1779181"/>
            <a:ext cx="821319"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Add icon</a:t>
            </a:r>
            <a:endParaRPr lang="en-US" dirty="0"/>
          </a:p>
        </p:txBody>
      </p:sp>
      <p:sp>
        <p:nvSpPr>
          <p:cNvPr id="10" name="Text Placeholder 9"/>
          <p:cNvSpPr>
            <a:spLocks noGrp="1"/>
          </p:cNvSpPr>
          <p:nvPr>
            <p:ph type="body" sz="quarter" idx="20" hasCustomPrompt="1"/>
          </p:nvPr>
        </p:nvSpPr>
        <p:spPr>
          <a:xfrm>
            <a:off x="2057400" y="228600"/>
            <a:ext cx="8534400" cy="762000"/>
          </a:xfrm>
          <a:solidFill>
            <a:schemeClr val="accent1"/>
          </a:solidFill>
        </p:spPr>
        <p:txBody>
          <a:bodyPr tIns="0" anchor="ctr">
            <a:normAutofit/>
          </a:bodyPr>
          <a:lstStyle>
            <a:lvl1pPr marL="0" marR="0" indent="0" algn="ctr" defTabSz="609585" rtl="0" eaLnBrk="1" fontAlgn="auto" latinLnBrk="0" hangingPunct="1">
              <a:lnSpc>
                <a:spcPct val="100000"/>
              </a:lnSpc>
              <a:spcBef>
                <a:spcPts val="800"/>
              </a:spcBef>
              <a:spcAft>
                <a:spcPts val="0"/>
              </a:spcAft>
              <a:buClr>
                <a:schemeClr val="accent1"/>
              </a:buClr>
              <a:buSzTx/>
              <a:buFont typeface="Arial" charset="0"/>
              <a:buNone/>
              <a:tabLst/>
              <a:defRPr sz="1800" b="0">
                <a:solidFill>
                  <a:schemeClr val="bg1"/>
                </a:solidFill>
              </a:defRPr>
            </a:lvl1pPr>
          </a:lstStyle>
          <a:p>
            <a:pPr lvl="0"/>
            <a:r>
              <a:rPr lang="en-US" dirty="0"/>
              <a:t>TIP: Use </a:t>
            </a:r>
            <a:r>
              <a:rPr lang="en-US"/>
              <a:t>a blank space </a:t>
            </a:r>
            <a:r>
              <a:rPr lang="en-US" dirty="0"/>
              <a:t>in place of the “Add icon” text, then use an approved icon in a contrasting color. White is recommended. Delete this orange box when completed.</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5"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2" name="Title 1"/>
          <p:cNvSpPr>
            <a:spLocks noGrp="1"/>
          </p:cNvSpPr>
          <p:nvPr>
            <p:ph type="title"/>
          </p:nvPr>
        </p:nvSpPr>
        <p:spPr>
          <a:xfrm>
            <a:off x="609955" y="381010"/>
            <a:ext cx="10972092" cy="524999"/>
          </a:xfrm>
        </p:spPr>
        <p:txBody>
          <a:bodyPr/>
          <a:lstStyle/>
          <a:p>
            <a:r>
              <a:rPr lang="en-US" smtClean="0"/>
              <a:t>Click to edit Master title style</a:t>
            </a:r>
            <a:endParaRPr lang="en-US"/>
          </a:p>
        </p:txBody>
      </p:sp>
      <p:sp>
        <p:nvSpPr>
          <p:cNvPr id="8" name="Picture Placeholder 7"/>
          <p:cNvSpPr>
            <a:spLocks noGrp="1"/>
          </p:cNvSpPr>
          <p:nvPr>
            <p:ph type="pic" sz="quarter" idx="10" hasCustomPrompt="1"/>
          </p:nvPr>
        </p:nvSpPr>
        <p:spPr>
          <a:xfrm>
            <a:off x="7284720" y="1274608"/>
            <a:ext cx="3017520" cy="3017520"/>
          </a:xfrm>
          <a:prstGeom prst="ellipse">
            <a:avLst/>
          </a:prstGeom>
          <a:solidFill>
            <a:schemeClr val="tx1">
              <a:lumMod val="20000"/>
              <a:lumOff val="80000"/>
            </a:schemeClr>
          </a:solidFill>
        </p:spPr>
        <p:txBody>
          <a:bodyPr/>
          <a:lstStyle>
            <a:lvl1pPr marL="0" indent="0" algn="ctr">
              <a:buNone/>
              <a:defRPr sz="1600">
                <a:solidFill>
                  <a:schemeClr val="bg1"/>
                </a:solidFill>
              </a:defRPr>
            </a:lvl1pPr>
          </a:lstStyle>
          <a:p>
            <a:r>
              <a:rPr lang="en-US" dirty="0"/>
              <a:t>Image Placeholder</a:t>
            </a:r>
          </a:p>
          <a:p>
            <a:r>
              <a:rPr lang="en-US" dirty="0"/>
              <a:t>8.4 cm</a:t>
            </a:r>
            <a:br>
              <a:rPr lang="en-US" dirty="0"/>
            </a:br>
            <a:r>
              <a:rPr lang="en-US" dirty="0"/>
              <a:t>(3.3 x 3.3 in) </a:t>
            </a:r>
          </a:p>
          <a:p>
            <a:endParaRPr lang="en-US" dirty="0"/>
          </a:p>
        </p:txBody>
      </p:sp>
      <p:sp>
        <p:nvSpPr>
          <p:cNvPr id="9" name="Picture Placeholder 7"/>
          <p:cNvSpPr>
            <a:spLocks noGrp="1"/>
          </p:cNvSpPr>
          <p:nvPr>
            <p:ph type="pic" sz="quarter" idx="11" hasCustomPrompt="1"/>
          </p:nvPr>
        </p:nvSpPr>
        <p:spPr>
          <a:xfrm>
            <a:off x="1828800" y="1274608"/>
            <a:ext cx="3017520" cy="3017520"/>
          </a:xfrm>
          <a:prstGeom prst="ellipse">
            <a:avLst/>
          </a:prstGeom>
          <a:solidFill>
            <a:schemeClr val="tx1">
              <a:lumMod val="20000"/>
              <a:lumOff val="80000"/>
            </a:schemeClr>
          </a:solidFill>
        </p:spPr>
        <p:txBody>
          <a:bodyPr/>
          <a:lstStyle>
            <a:lvl1pPr marL="0" indent="0" algn="ctr">
              <a:buNone/>
              <a:defRPr sz="1600">
                <a:solidFill>
                  <a:schemeClr val="bg1"/>
                </a:solidFill>
              </a:defRPr>
            </a:lvl1pPr>
          </a:lstStyle>
          <a:p>
            <a:r>
              <a:rPr lang="en-US" dirty="0"/>
              <a:t>Image Placeholder</a:t>
            </a:r>
          </a:p>
          <a:p>
            <a:r>
              <a:rPr lang="en-US" dirty="0"/>
              <a:t>8.4 cm</a:t>
            </a:r>
            <a:br>
              <a:rPr lang="en-US" dirty="0"/>
            </a:br>
            <a:r>
              <a:rPr lang="en-US" dirty="0"/>
              <a:t>(3.3 x 3.3 in) </a:t>
            </a:r>
          </a:p>
          <a:p>
            <a:endParaRPr lang="en-US" dirty="0"/>
          </a:p>
        </p:txBody>
      </p:sp>
      <p:sp>
        <p:nvSpPr>
          <p:cNvPr id="11" name="Text Placeholder 10"/>
          <p:cNvSpPr>
            <a:spLocks noGrp="1"/>
          </p:cNvSpPr>
          <p:nvPr>
            <p:ph type="body" sz="quarter" idx="12" hasCustomPrompt="1"/>
          </p:nvPr>
        </p:nvSpPr>
        <p:spPr>
          <a:xfrm>
            <a:off x="4338320" y="1056168"/>
            <a:ext cx="3454400" cy="3454400"/>
          </a:xfrm>
          <a:prstGeom prst="ellipse">
            <a:avLst/>
          </a:prstGeom>
          <a:solidFill>
            <a:schemeClr val="accent5"/>
          </a:solidFill>
        </p:spPr>
        <p:txBody>
          <a:bodyPr anchor="ctr">
            <a:normAutofit/>
          </a:bodyPr>
          <a:lstStyle>
            <a:lvl1pPr marL="0" indent="0" algn="ctr">
              <a:lnSpc>
                <a:spcPct val="80000"/>
              </a:lnSpc>
              <a:buNone/>
              <a:defRPr sz="3000">
                <a:solidFill>
                  <a:schemeClr val="bg1"/>
                </a:solidFill>
              </a:defRPr>
            </a:lvl1pPr>
            <a:lvl2pPr marL="609585" indent="0">
              <a:buNone/>
              <a:defRPr>
                <a:solidFill>
                  <a:schemeClr val="bg1"/>
                </a:solidFill>
              </a:defRPr>
            </a:lvl2pPr>
            <a:lvl3pPr marL="853419" indent="0">
              <a:buNone/>
              <a:defRPr>
                <a:solidFill>
                  <a:schemeClr val="bg1"/>
                </a:solidFill>
              </a:defRPr>
            </a:lvl3pPr>
            <a:lvl4pPr marL="1341086" indent="0">
              <a:buNone/>
              <a:defRPr>
                <a:solidFill>
                  <a:schemeClr val="bg1"/>
                </a:solidFill>
              </a:defRPr>
            </a:lvl4pPr>
            <a:lvl5pPr marL="1828754" indent="0">
              <a:buNone/>
              <a:defRPr>
                <a:solidFill>
                  <a:schemeClr val="bg1"/>
                </a:solidFill>
              </a:defRPr>
            </a:lvl5pPr>
          </a:lstStyle>
          <a:p>
            <a:pPr lvl="0"/>
            <a:r>
              <a:rPr lang="en-US" dirty="0"/>
              <a:t>Short title </a:t>
            </a:r>
          </a:p>
          <a:p>
            <a:pPr lvl="0"/>
            <a:r>
              <a:rPr lang="en-US" dirty="0"/>
              <a:t>would go here</a:t>
            </a:r>
          </a:p>
        </p:txBody>
      </p:sp>
      <p:sp>
        <p:nvSpPr>
          <p:cNvPr id="10" name="Text Placeholder 12"/>
          <p:cNvSpPr>
            <a:spLocks noGrp="1"/>
          </p:cNvSpPr>
          <p:nvPr>
            <p:ph type="body" sz="quarter" idx="32" hasCustomPrompt="1"/>
          </p:nvPr>
        </p:nvSpPr>
        <p:spPr>
          <a:xfrm>
            <a:off x="8182313" y="4800600"/>
            <a:ext cx="3393560" cy="1447800"/>
          </a:xfrm>
        </p:spPr>
        <p:txBody>
          <a:bodyPr>
            <a:normAutofit/>
          </a:bodyPr>
          <a:lstStyle>
            <a:lvl1pPr marL="0" indent="0" algn="ctr">
              <a:buFont typeface="Arial" charset="0"/>
              <a:buNone/>
              <a:defRPr sz="16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A headline and bulleted list or paragraph of content is recommended to support the images </a:t>
            </a:r>
          </a:p>
        </p:txBody>
      </p:sp>
      <p:sp>
        <p:nvSpPr>
          <p:cNvPr id="16" name="Text Placeholder 12"/>
          <p:cNvSpPr>
            <a:spLocks noGrp="1"/>
          </p:cNvSpPr>
          <p:nvPr>
            <p:ph type="body" sz="quarter" idx="36" hasCustomPrompt="1"/>
          </p:nvPr>
        </p:nvSpPr>
        <p:spPr>
          <a:xfrm>
            <a:off x="4399220" y="4800600"/>
            <a:ext cx="3393560" cy="1447800"/>
          </a:xfrm>
        </p:spPr>
        <p:txBody>
          <a:bodyPr>
            <a:normAutofit/>
          </a:bodyPr>
          <a:lstStyle>
            <a:lvl1pPr marL="0" indent="0" algn="ctr">
              <a:buFont typeface="Arial" charset="0"/>
              <a:buNone/>
              <a:defRPr sz="16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A headline and bulleted list or paragraph of content is recommended to support the images </a:t>
            </a:r>
          </a:p>
        </p:txBody>
      </p:sp>
      <p:sp>
        <p:nvSpPr>
          <p:cNvPr id="17" name="Text Placeholder 12"/>
          <p:cNvSpPr>
            <a:spLocks noGrp="1"/>
          </p:cNvSpPr>
          <p:nvPr>
            <p:ph type="body" sz="quarter" idx="37" hasCustomPrompt="1"/>
          </p:nvPr>
        </p:nvSpPr>
        <p:spPr>
          <a:xfrm>
            <a:off x="609955" y="4800600"/>
            <a:ext cx="3393560" cy="1447800"/>
          </a:xfrm>
        </p:spPr>
        <p:txBody>
          <a:bodyPr>
            <a:normAutofit/>
          </a:bodyPr>
          <a:lstStyle>
            <a:lvl1pPr marL="0" indent="0" algn="ctr">
              <a:buFont typeface="Arial" charset="0"/>
              <a:buNone/>
              <a:defRPr sz="16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A headline and bulleted list or paragraph of content is recommended to support the images </a:t>
            </a:r>
          </a:p>
        </p:txBody>
      </p:sp>
    </p:spTree>
    <p:extLst>
      <p:ext uri="{BB962C8B-B14F-4D97-AF65-F5344CB8AC3E}">
        <p14:creationId xmlns:p14="http://schemas.microsoft.com/office/powerpoint/2010/main" val="8757957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2 images with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9" name="Picture Placeholder 2"/>
          <p:cNvSpPr>
            <a:spLocks noGrp="1"/>
          </p:cNvSpPr>
          <p:nvPr>
            <p:ph type="pic" sz="quarter" idx="29" hasCustomPrompt="1"/>
          </p:nvPr>
        </p:nvSpPr>
        <p:spPr>
          <a:xfrm>
            <a:off x="619763" y="1566669"/>
            <a:ext cx="2699772" cy="207882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p:txBody>
      </p:sp>
      <p:sp>
        <p:nvSpPr>
          <p:cNvPr id="9" name="Picture Placeholder 2"/>
          <p:cNvSpPr>
            <a:spLocks noGrp="1"/>
          </p:cNvSpPr>
          <p:nvPr>
            <p:ph type="pic" sz="quarter" idx="32" hasCustomPrompt="1"/>
          </p:nvPr>
        </p:nvSpPr>
        <p:spPr>
          <a:xfrm>
            <a:off x="619763" y="3722543"/>
            <a:ext cx="2699772" cy="207882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p:txBody>
      </p:sp>
      <p:sp>
        <p:nvSpPr>
          <p:cNvPr id="10" name="Picture Placeholder 2"/>
          <p:cNvSpPr>
            <a:spLocks noGrp="1"/>
          </p:cNvSpPr>
          <p:nvPr>
            <p:ph type="pic" sz="quarter" idx="33" hasCustomPrompt="1"/>
          </p:nvPr>
        </p:nvSpPr>
        <p:spPr>
          <a:xfrm>
            <a:off x="3398523" y="1566669"/>
            <a:ext cx="2699772" cy="207882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p:txBody>
      </p:sp>
      <p:sp>
        <p:nvSpPr>
          <p:cNvPr id="11" name="Picture Placeholder 2"/>
          <p:cNvSpPr>
            <a:spLocks noGrp="1"/>
          </p:cNvSpPr>
          <p:nvPr>
            <p:ph type="pic" sz="quarter" idx="34" hasCustomPrompt="1"/>
          </p:nvPr>
        </p:nvSpPr>
        <p:spPr>
          <a:xfrm>
            <a:off x="3398523" y="3722543"/>
            <a:ext cx="2699772" cy="207882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p:txBody>
      </p:sp>
      <p:sp>
        <p:nvSpPr>
          <p:cNvPr id="12" name="Picture Placeholder 2"/>
          <p:cNvSpPr>
            <a:spLocks noGrp="1"/>
          </p:cNvSpPr>
          <p:nvPr>
            <p:ph type="pic" sz="quarter" idx="35" hasCustomPrompt="1"/>
          </p:nvPr>
        </p:nvSpPr>
        <p:spPr>
          <a:xfrm>
            <a:off x="6167120" y="1566661"/>
            <a:ext cx="5435600" cy="4234701"/>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2 images with content">
    <p:spTree>
      <p:nvGrpSpPr>
        <p:cNvPr id="1" name=""/>
        <p:cNvGrpSpPr/>
        <p:nvPr/>
      </p:nvGrpSpPr>
      <p:grpSpPr>
        <a:xfrm>
          <a:off x="0" y="0"/>
          <a:ext cx="0" cy="0"/>
          <a:chOff x="0" y="0"/>
          <a:chExt cx="0" cy="0"/>
        </a:xfrm>
      </p:grpSpPr>
      <p:sp>
        <p:nvSpPr>
          <p:cNvPr id="35" name="Rectangle 34"/>
          <p:cNvSpPr/>
          <p:nvPr userDrawn="1"/>
        </p:nvSpPr>
        <p:spPr>
          <a:xfrm>
            <a:off x="8097623" y="2279217"/>
            <a:ext cx="2160575" cy="22927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37" name="Rectangle 36"/>
          <p:cNvSpPr/>
          <p:nvPr userDrawn="1"/>
        </p:nvSpPr>
        <p:spPr>
          <a:xfrm>
            <a:off x="6005596" y="4569263"/>
            <a:ext cx="2202896" cy="22927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34" name="Rectangle 33"/>
          <p:cNvSpPr/>
          <p:nvPr userDrawn="1"/>
        </p:nvSpPr>
        <p:spPr>
          <a:xfrm>
            <a:off x="4061070" y="2279217"/>
            <a:ext cx="2111132" cy="22927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5" name="Rectangle 4"/>
          <p:cNvSpPr/>
          <p:nvPr userDrawn="1"/>
        </p:nvSpPr>
        <p:spPr>
          <a:xfrm>
            <a:off x="1960887" y="-10839"/>
            <a:ext cx="2190056" cy="22927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36" name="Rectangle 35"/>
          <p:cNvSpPr/>
          <p:nvPr userDrawn="1"/>
        </p:nvSpPr>
        <p:spPr>
          <a:xfrm>
            <a:off x="-1132" y="4569263"/>
            <a:ext cx="2083551" cy="228944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13" name="Picture Placeholder 2"/>
          <p:cNvSpPr>
            <a:spLocks noGrp="1" noChangeAspect="1"/>
          </p:cNvSpPr>
          <p:nvPr>
            <p:ph type="pic" sz="quarter" idx="35" hasCustomPrompt="1"/>
          </p:nvPr>
        </p:nvSpPr>
        <p:spPr>
          <a:xfrm>
            <a:off x="10131889" y="-10839"/>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7" name="Picture Placeholder 2"/>
          <p:cNvSpPr>
            <a:spLocks noGrp="1" noChangeAspect="1"/>
          </p:cNvSpPr>
          <p:nvPr>
            <p:ph type="pic" sz="quarter" idx="41" hasCustomPrompt="1"/>
          </p:nvPr>
        </p:nvSpPr>
        <p:spPr>
          <a:xfrm>
            <a:off x="10183758" y="2279217"/>
            <a:ext cx="200040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33" name="Picture Placeholder 2"/>
          <p:cNvSpPr>
            <a:spLocks noGrp="1" noChangeAspect="1"/>
          </p:cNvSpPr>
          <p:nvPr>
            <p:ph type="pic" sz="quarter" idx="47" hasCustomPrompt="1"/>
          </p:nvPr>
        </p:nvSpPr>
        <p:spPr>
          <a:xfrm>
            <a:off x="10131889" y="4569263"/>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12" name="Picture Placeholder 2"/>
          <p:cNvSpPr>
            <a:spLocks noGrp="1" noChangeAspect="1"/>
          </p:cNvSpPr>
          <p:nvPr>
            <p:ph type="pic" sz="quarter" idx="34" hasCustomPrompt="1"/>
          </p:nvPr>
        </p:nvSpPr>
        <p:spPr>
          <a:xfrm>
            <a:off x="8110659" y="-10839"/>
            <a:ext cx="2086303"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32" name="Picture Placeholder 2"/>
          <p:cNvSpPr>
            <a:spLocks noGrp="1" noChangeAspect="1"/>
          </p:cNvSpPr>
          <p:nvPr>
            <p:ph type="pic" sz="quarter" idx="46" hasCustomPrompt="1"/>
          </p:nvPr>
        </p:nvSpPr>
        <p:spPr>
          <a:xfrm>
            <a:off x="8134544" y="4569263"/>
            <a:ext cx="2062413"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11" name="Picture Placeholder 2"/>
          <p:cNvSpPr>
            <a:spLocks noGrp="1" noChangeAspect="1"/>
          </p:cNvSpPr>
          <p:nvPr>
            <p:ph type="pic" sz="quarter" idx="33" hasCustomPrompt="1"/>
          </p:nvPr>
        </p:nvSpPr>
        <p:spPr>
          <a:xfrm>
            <a:off x="6076909" y="-10839"/>
            <a:ext cx="2072585"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5" name="Picture Placeholder 2"/>
          <p:cNvSpPr>
            <a:spLocks noGrp="1" noChangeAspect="1"/>
          </p:cNvSpPr>
          <p:nvPr>
            <p:ph type="pic" sz="quarter" idx="39" hasCustomPrompt="1"/>
          </p:nvPr>
        </p:nvSpPr>
        <p:spPr>
          <a:xfrm>
            <a:off x="6099332" y="2279217"/>
            <a:ext cx="2050157"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10" name="Picture Placeholder 2"/>
          <p:cNvSpPr>
            <a:spLocks noGrp="1" noChangeAspect="1"/>
          </p:cNvSpPr>
          <p:nvPr>
            <p:ph type="pic" sz="quarter" idx="32" hasCustomPrompt="1"/>
          </p:nvPr>
        </p:nvSpPr>
        <p:spPr>
          <a:xfrm>
            <a:off x="4080933" y="-10839"/>
            <a:ext cx="2016827"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30" name="Picture Placeholder 2"/>
          <p:cNvSpPr>
            <a:spLocks noGrp="1" noChangeAspect="1"/>
          </p:cNvSpPr>
          <p:nvPr>
            <p:ph type="pic" sz="quarter" idx="44" hasCustomPrompt="1"/>
          </p:nvPr>
        </p:nvSpPr>
        <p:spPr>
          <a:xfrm>
            <a:off x="4064818" y="4569263"/>
            <a:ext cx="2028663"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3" name="Picture Placeholder 2"/>
          <p:cNvSpPr>
            <a:spLocks noGrp="1" noChangeAspect="1"/>
          </p:cNvSpPr>
          <p:nvPr>
            <p:ph type="pic" sz="quarter" idx="37" hasCustomPrompt="1"/>
          </p:nvPr>
        </p:nvSpPr>
        <p:spPr>
          <a:xfrm>
            <a:off x="2032411" y="2279217"/>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9" name="Picture Placeholder 2"/>
          <p:cNvSpPr>
            <a:spLocks noGrp="1" noChangeAspect="1"/>
          </p:cNvSpPr>
          <p:nvPr>
            <p:ph type="pic" sz="quarter" idx="43" hasCustomPrompt="1"/>
          </p:nvPr>
        </p:nvSpPr>
        <p:spPr>
          <a:xfrm>
            <a:off x="2032411" y="4569263"/>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39" name="Text Placeholder 37"/>
          <p:cNvSpPr>
            <a:spLocks noGrp="1"/>
          </p:cNvSpPr>
          <p:nvPr>
            <p:ph type="body" sz="quarter" idx="49" hasCustomPrompt="1"/>
          </p:nvPr>
        </p:nvSpPr>
        <p:spPr>
          <a:xfrm>
            <a:off x="4395627" y="2700030"/>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
        <p:nvSpPr>
          <p:cNvPr id="40" name="Text Placeholder 37"/>
          <p:cNvSpPr>
            <a:spLocks noGrp="1"/>
          </p:cNvSpPr>
          <p:nvPr>
            <p:ph type="body" sz="quarter" idx="50" hasCustomPrompt="1"/>
          </p:nvPr>
        </p:nvSpPr>
        <p:spPr>
          <a:xfrm>
            <a:off x="6434819" y="4990076"/>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
        <p:nvSpPr>
          <p:cNvPr id="41" name="Text Placeholder 37"/>
          <p:cNvSpPr>
            <a:spLocks noGrp="1"/>
          </p:cNvSpPr>
          <p:nvPr>
            <p:ph type="body" sz="quarter" idx="51" hasCustomPrompt="1"/>
          </p:nvPr>
        </p:nvSpPr>
        <p:spPr>
          <a:xfrm>
            <a:off x="8484027" y="2700030"/>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
        <p:nvSpPr>
          <p:cNvPr id="19" name="Picture Placeholder 2"/>
          <p:cNvSpPr>
            <a:spLocks noGrp="1" noChangeAspect="1"/>
          </p:cNvSpPr>
          <p:nvPr>
            <p:ph type="pic" sz="quarter" idx="29" hasCustomPrompt="1"/>
          </p:nvPr>
        </p:nvSpPr>
        <p:spPr>
          <a:xfrm>
            <a:off x="6" y="-10839"/>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2" name="Picture Placeholder 2"/>
          <p:cNvSpPr>
            <a:spLocks noGrp="1" noChangeAspect="1"/>
          </p:cNvSpPr>
          <p:nvPr>
            <p:ph type="pic" sz="quarter" idx="36" hasCustomPrompt="1"/>
          </p:nvPr>
        </p:nvSpPr>
        <p:spPr>
          <a:xfrm>
            <a:off x="6" y="2279217"/>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42" name="Text Placeholder 37"/>
          <p:cNvSpPr>
            <a:spLocks noGrp="1"/>
          </p:cNvSpPr>
          <p:nvPr>
            <p:ph type="body" sz="quarter" idx="52" hasCustomPrompt="1"/>
          </p:nvPr>
        </p:nvSpPr>
        <p:spPr>
          <a:xfrm>
            <a:off x="333427" y="4990076"/>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
        <p:nvSpPr>
          <p:cNvPr id="38" name="Text Placeholder 37"/>
          <p:cNvSpPr>
            <a:spLocks noGrp="1"/>
          </p:cNvSpPr>
          <p:nvPr>
            <p:ph type="body" sz="quarter" idx="48" hasCustomPrompt="1"/>
          </p:nvPr>
        </p:nvSpPr>
        <p:spPr>
          <a:xfrm>
            <a:off x="2364527" y="409984"/>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solidFill>
            <a:schemeClr val="tx1">
              <a:lumMod val="20000"/>
              <a:lumOff val="80000"/>
            </a:schemeClr>
          </a:solidFill>
        </p:spPr>
        <p:txBody>
          <a:bodyPr/>
          <a:lstStyle>
            <a:lvl1pPr marL="0" indent="0" algn="ctr">
              <a:buNone/>
              <a:defRPr baseline="0">
                <a:solidFill>
                  <a:schemeClr val="bg1"/>
                </a:solidFill>
              </a:defRPr>
            </a:lvl1pPr>
          </a:lstStyle>
          <a:p>
            <a:r>
              <a:rPr lang="en-US" dirty="0"/>
              <a:t/>
            </a:r>
            <a:br>
              <a:rPr lang="en-US" dirty="0"/>
            </a:br>
            <a:r>
              <a:rPr lang="en-US" dirty="0"/>
              <a:t>Full Screen Image</a:t>
            </a:r>
          </a:p>
        </p:txBody>
      </p:sp>
      <p:sp>
        <p:nvSpPr>
          <p:cNvPr id="5" name="Text Placeholder 9"/>
          <p:cNvSpPr>
            <a:spLocks noGrp="1"/>
          </p:cNvSpPr>
          <p:nvPr>
            <p:ph type="body" sz="quarter" idx="20" hasCustomPrompt="1"/>
          </p:nvPr>
        </p:nvSpPr>
        <p:spPr>
          <a:xfrm>
            <a:off x="2895600" y="5715000"/>
            <a:ext cx="6400800" cy="762000"/>
          </a:xfrm>
          <a:solidFill>
            <a:schemeClr val="accent1"/>
          </a:solidFill>
        </p:spPr>
        <p:txBody>
          <a:bodyPr tIns="0" anchor="ctr">
            <a:normAutofit/>
          </a:bodyPr>
          <a:lstStyle>
            <a:lvl1pPr marL="0" marR="0" indent="0" algn="ctr" defTabSz="609585" rtl="0" eaLnBrk="1" fontAlgn="auto" latinLnBrk="0" hangingPunct="1">
              <a:lnSpc>
                <a:spcPct val="100000"/>
              </a:lnSpc>
              <a:spcBef>
                <a:spcPts val="800"/>
              </a:spcBef>
              <a:spcAft>
                <a:spcPts val="0"/>
              </a:spcAft>
              <a:buClr>
                <a:schemeClr val="accent1"/>
              </a:buClr>
              <a:buSzTx/>
              <a:buFont typeface="Arial" charset="0"/>
              <a:buNone/>
              <a:tabLst/>
              <a:defRPr sz="1800" b="0" baseline="0">
                <a:solidFill>
                  <a:schemeClr val="bg1"/>
                </a:solidFill>
              </a:defRPr>
            </a:lvl1pPr>
          </a:lstStyle>
          <a:p>
            <a:pPr lvl="0"/>
            <a:r>
              <a:rPr lang="en-US" dirty="0"/>
              <a:t>TIP: Using text over an image can work well</a:t>
            </a:r>
            <a:r>
              <a:rPr lang="en-US"/>
              <a:t>. </a:t>
            </a:r>
            <a:br>
              <a:rPr lang="en-US"/>
            </a:br>
            <a:r>
              <a:rPr lang="en-US" dirty="0"/>
              <a:t>Consider the contrast and legibility if choosing to add text. </a:t>
            </a:r>
          </a:p>
        </p:txBody>
      </p:sp>
    </p:spTree>
    <p:extLst>
      <p:ext uri="{BB962C8B-B14F-4D97-AF65-F5344CB8AC3E}">
        <p14:creationId xmlns:p14="http://schemas.microsoft.com/office/powerpoint/2010/main" val="2727364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ext Step">
    <p:spTree>
      <p:nvGrpSpPr>
        <p:cNvPr id="1" name=""/>
        <p:cNvGrpSpPr/>
        <p:nvPr/>
      </p:nvGrpSpPr>
      <p:grpSpPr>
        <a:xfrm>
          <a:off x="0" y="0"/>
          <a:ext cx="0" cy="0"/>
          <a:chOff x="0" y="0"/>
          <a:chExt cx="0" cy="0"/>
        </a:xfrm>
      </p:grpSpPr>
      <p:sp>
        <p:nvSpPr>
          <p:cNvPr id="3" name="Rectangle 2"/>
          <p:cNvSpPr/>
          <p:nvPr userDrawn="1"/>
        </p:nvSpPr>
        <p:spPr>
          <a:xfrm>
            <a:off x="533400" y="0"/>
            <a:ext cx="2667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Tree>
    <p:extLst>
      <p:ext uri="{BB962C8B-B14F-4D97-AF65-F5344CB8AC3E}">
        <p14:creationId xmlns:p14="http://schemas.microsoft.com/office/powerpoint/2010/main" val="3327434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pple Watch Sample">
    <p:spTree>
      <p:nvGrpSpPr>
        <p:cNvPr id="1" name=""/>
        <p:cNvGrpSpPr/>
        <p:nvPr/>
      </p:nvGrpSpPr>
      <p:grpSpPr>
        <a:xfrm>
          <a:off x="0" y="0"/>
          <a:ext cx="0" cy="0"/>
          <a:chOff x="0" y="0"/>
          <a:chExt cx="0" cy="0"/>
        </a:xfrm>
      </p:grpSpPr>
      <p:sp>
        <p:nvSpPr>
          <p:cNvPr id="7" name="Rectangle 6"/>
          <p:cNvSpPr/>
          <p:nvPr userDrawn="1"/>
        </p:nvSpPr>
        <p:spPr>
          <a:xfrm>
            <a:off x="5486400" y="453"/>
            <a:ext cx="6705600" cy="6857553"/>
          </a:xfrm>
          <a:prstGeom prst="rect">
            <a:avLst/>
          </a:prstGeom>
          <a:gradFill>
            <a:gsLst>
              <a:gs pos="0">
                <a:schemeClr val="bg1">
                  <a:alpha val="80000"/>
                </a:schemeClr>
              </a:gs>
              <a:gs pos="100000">
                <a:schemeClr val="accent5">
                  <a:lumMod val="10000"/>
                  <a:lumOff val="9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sp>
        <p:nvSpPr>
          <p:cNvPr id="11"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76200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25389" y="1310481"/>
            <a:ext cx="2452211" cy="4343400"/>
          </a:xfrm>
          <a:prstGeom prst="rect">
            <a:avLst/>
          </a:prstGeom>
        </p:spPr>
      </p:pic>
      <p:sp>
        <p:nvSpPr>
          <p:cNvPr id="14" name="Right Triangle 13"/>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5" name="TextBox 14"/>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91E50229-9CF2-804E-86C1-331AA6BCAD56}" type="slidenum">
              <a:rPr lang="en-US" sz="1200" smtClean="0">
                <a:solidFill>
                  <a:srgbClr val="FFFFFF"/>
                </a:solidFill>
              </a:rPr>
              <a:pPr algn="ctr" defTabSz="1219170"/>
              <a:t>‹#›</a:t>
            </a:fld>
            <a:endParaRPr lang="en-US" sz="1200" dirty="0">
              <a:solidFill>
                <a:srgbClr val="FFFFFF"/>
              </a:solidFill>
            </a:endParaRPr>
          </a:p>
        </p:txBody>
      </p:sp>
      <p:sp>
        <p:nvSpPr>
          <p:cNvPr id="8" name="Picture Placeholder 7"/>
          <p:cNvSpPr>
            <a:spLocks noGrp="1"/>
          </p:cNvSpPr>
          <p:nvPr>
            <p:ph type="pic" sz="quarter" idx="29" hasCustomPrompt="1"/>
          </p:nvPr>
        </p:nvSpPr>
        <p:spPr>
          <a:xfrm>
            <a:off x="9178705" y="2526672"/>
            <a:ext cx="1649240" cy="1936687"/>
          </a:xfrm>
        </p:spPr>
        <p:txBody>
          <a:bodyPr>
            <a:normAutofit/>
          </a:bodyPr>
          <a:lstStyle>
            <a:lvl1pPr marL="0" indent="0" algn="ctr">
              <a:buFontTx/>
              <a:buNone/>
              <a:defRPr sz="2000">
                <a:solidFill>
                  <a:schemeClr val="bg1"/>
                </a:solidFill>
              </a:defRPr>
            </a:lvl1pPr>
          </a:lstStyle>
          <a:p>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Pad Tablet Sample">
    <p:spTree>
      <p:nvGrpSpPr>
        <p:cNvPr id="1" name=""/>
        <p:cNvGrpSpPr/>
        <p:nvPr/>
      </p:nvGrpSpPr>
      <p:grpSpPr>
        <a:xfrm>
          <a:off x="0" y="0"/>
          <a:ext cx="0" cy="0"/>
          <a:chOff x="0" y="0"/>
          <a:chExt cx="0" cy="0"/>
        </a:xfrm>
      </p:grpSpPr>
      <p:sp>
        <p:nvSpPr>
          <p:cNvPr id="7" name="Rectangle 6"/>
          <p:cNvSpPr/>
          <p:nvPr userDrawn="1"/>
        </p:nvSpPr>
        <p:spPr>
          <a:xfrm>
            <a:off x="4572001" y="457"/>
            <a:ext cx="7626875" cy="4571553"/>
          </a:xfrm>
          <a:prstGeom prst="rect">
            <a:avLst/>
          </a:prstGeom>
          <a:gradFill>
            <a:gsLst>
              <a:gs pos="0">
                <a:schemeClr val="bg1">
                  <a:alpha val="80000"/>
                </a:schemeClr>
              </a:gs>
              <a:gs pos="100000">
                <a:schemeClr val="accent5">
                  <a:lumMod val="10000"/>
                  <a:lumOff val="9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sp>
        <p:nvSpPr>
          <p:cNvPr id="11" name="Title Placeholder 1"/>
          <p:cNvSpPr>
            <a:spLocks noGrp="1"/>
          </p:cNvSpPr>
          <p:nvPr>
            <p:ph type="title"/>
          </p:nvPr>
        </p:nvSpPr>
        <p:spPr>
          <a:xfrm>
            <a:off x="609956" y="381010"/>
            <a:ext cx="6705237"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6" y="140718"/>
            <a:ext cx="6705671"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67056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descr="iPad Air White wo Shado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5027" r="3035"/>
          <a:stretch/>
        </p:blipFill>
        <p:spPr>
          <a:xfrm>
            <a:off x="7424019" y="470377"/>
            <a:ext cx="4326696" cy="6260432"/>
          </a:xfrm>
          <a:prstGeom prst="rect">
            <a:avLst/>
          </a:prstGeom>
        </p:spPr>
      </p:pic>
      <p:sp>
        <p:nvSpPr>
          <p:cNvPr id="4" name="Picture Placeholder 3"/>
          <p:cNvSpPr>
            <a:spLocks noGrp="1"/>
          </p:cNvSpPr>
          <p:nvPr>
            <p:ph type="pic" sz="quarter" idx="10" hasCustomPrompt="1"/>
          </p:nvPr>
        </p:nvSpPr>
        <p:spPr>
          <a:xfrm>
            <a:off x="8030627" y="1144562"/>
            <a:ext cx="3299684" cy="4403725"/>
          </a:xfrm>
          <a:solidFill>
            <a:schemeClr val="tx1">
              <a:lumMod val="20000"/>
              <a:lumOff val="80000"/>
            </a:schemeClr>
          </a:solidFill>
        </p:spPr>
        <p:txBody>
          <a:bodyPr>
            <a:normAutofit/>
          </a:bodyPr>
          <a:lstStyle>
            <a:lvl1pPr marL="0" indent="0" algn="ctr">
              <a:buNone/>
              <a:defRPr sz="1600">
                <a:solidFill>
                  <a:schemeClr val="bg1"/>
                </a:solidFill>
              </a:defRPr>
            </a:lvl1pPr>
          </a:lstStyle>
          <a:p>
            <a:r>
              <a:rPr lang="en-US" dirty="0"/>
              <a:t/>
            </a:r>
            <a:br>
              <a:rPr lang="en-US" dirty="0"/>
            </a:br>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urface Tablet Sample">
    <p:spTree>
      <p:nvGrpSpPr>
        <p:cNvPr id="1" name=""/>
        <p:cNvGrpSpPr/>
        <p:nvPr/>
      </p:nvGrpSpPr>
      <p:grpSpPr>
        <a:xfrm>
          <a:off x="0" y="0"/>
          <a:ext cx="0" cy="0"/>
          <a:chOff x="0" y="0"/>
          <a:chExt cx="0" cy="0"/>
        </a:xfrm>
      </p:grpSpPr>
      <p:sp>
        <p:nvSpPr>
          <p:cNvPr id="7" name="Rectangle 6"/>
          <p:cNvSpPr/>
          <p:nvPr userDrawn="1"/>
        </p:nvSpPr>
        <p:spPr>
          <a:xfrm>
            <a:off x="6317725" y="10"/>
            <a:ext cx="5874275" cy="5104953"/>
          </a:xfrm>
          <a:prstGeom prst="rect">
            <a:avLst/>
          </a:prstGeom>
          <a:gradFill>
            <a:gsLst>
              <a:gs pos="52000">
                <a:schemeClr val="bg1">
                  <a:alpha val="80000"/>
                </a:schemeClr>
              </a:gs>
              <a:gs pos="100000">
                <a:schemeClr val="accent5">
                  <a:lumMod val="10000"/>
                  <a:lumOff val="90000"/>
                </a:schemeClr>
              </a:gs>
            </a:gsLst>
            <a:lin ang="189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sp>
        <p:nvSpPr>
          <p:cNvPr id="11" name="Title Placeholder 1"/>
          <p:cNvSpPr>
            <a:spLocks noGrp="1"/>
          </p:cNvSpPr>
          <p:nvPr>
            <p:ph type="title"/>
          </p:nvPr>
        </p:nvSpPr>
        <p:spPr>
          <a:xfrm>
            <a:off x="609956" y="381010"/>
            <a:ext cx="109724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1" y="140718"/>
            <a:ext cx="1097315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53340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48400" y="1669417"/>
            <a:ext cx="5757704" cy="3670536"/>
          </a:xfrm>
          <a:prstGeom prst="rect">
            <a:avLst/>
          </a:prstGeom>
        </p:spPr>
      </p:pic>
      <p:sp>
        <p:nvSpPr>
          <p:cNvPr id="4" name="Picture Placeholder 3"/>
          <p:cNvSpPr>
            <a:spLocks noGrp="1"/>
          </p:cNvSpPr>
          <p:nvPr>
            <p:ph type="pic" sz="quarter" idx="10" hasCustomPrompt="1"/>
          </p:nvPr>
        </p:nvSpPr>
        <p:spPr>
          <a:xfrm>
            <a:off x="6553200" y="1980054"/>
            <a:ext cx="4625856" cy="3018208"/>
          </a:xfrm>
          <a:solidFill>
            <a:schemeClr val="tx1">
              <a:lumMod val="20000"/>
              <a:lumOff val="80000"/>
            </a:schemeClr>
          </a:solidFill>
        </p:spPr>
        <p:txBody>
          <a:bodyPr>
            <a:normAutofit/>
          </a:bodyPr>
          <a:lstStyle>
            <a:lvl1pPr marL="0" indent="0" algn="ctr">
              <a:buNone/>
              <a:defRPr sz="1600">
                <a:solidFill>
                  <a:schemeClr val="bg1"/>
                </a:solidFill>
              </a:defRPr>
            </a:lvl1pPr>
          </a:lstStyle>
          <a:p>
            <a:r>
              <a:rPr lang="en-US" dirty="0"/>
              <a:t/>
            </a:r>
            <a:br>
              <a:rPr lang="en-US" dirty="0"/>
            </a:br>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acbook Sample">
    <p:spTree>
      <p:nvGrpSpPr>
        <p:cNvPr id="1" name=""/>
        <p:cNvGrpSpPr/>
        <p:nvPr/>
      </p:nvGrpSpPr>
      <p:grpSpPr>
        <a:xfrm>
          <a:off x="0" y="0"/>
          <a:ext cx="0" cy="0"/>
          <a:chOff x="0" y="0"/>
          <a:chExt cx="0" cy="0"/>
        </a:xfrm>
      </p:grpSpPr>
      <p:sp>
        <p:nvSpPr>
          <p:cNvPr id="9" name="Rectangle 8"/>
          <p:cNvSpPr/>
          <p:nvPr userDrawn="1"/>
        </p:nvSpPr>
        <p:spPr>
          <a:xfrm>
            <a:off x="5493275" y="450"/>
            <a:ext cx="6705600" cy="4114353"/>
          </a:xfrm>
          <a:prstGeom prst="rect">
            <a:avLst/>
          </a:prstGeom>
          <a:gradFill>
            <a:gsLst>
              <a:gs pos="0">
                <a:schemeClr val="bg1">
                  <a:alpha val="80000"/>
                </a:schemeClr>
              </a:gs>
              <a:gs pos="100000">
                <a:schemeClr val="accent5">
                  <a:lumMod val="10000"/>
                  <a:lumOff val="9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104" y="1485040"/>
            <a:ext cx="6235173" cy="3632854"/>
          </a:xfrm>
          <a:prstGeom prst="rect">
            <a:avLst/>
          </a:prstGeom>
        </p:spPr>
      </p:pic>
      <p:sp>
        <p:nvSpPr>
          <p:cNvPr id="11" name="Title Placeholder 1"/>
          <p:cNvSpPr>
            <a:spLocks noGrp="1"/>
          </p:cNvSpPr>
          <p:nvPr>
            <p:ph type="title"/>
          </p:nvPr>
        </p:nvSpPr>
        <p:spPr>
          <a:xfrm>
            <a:off x="609956" y="381010"/>
            <a:ext cx="109724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1" y="140718"/>
            <a:ext cx="1097315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53340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0" hasCustomPrompt="1"/>
          </p:nvPr>
        </p:nvSpPr>
        <p:spPr>
          <a:xfrm>
            <a:off x="6723935" y="1815051"/>
            <a:ext cx="4434496" cy="2777576"/>
          </a:xfrm>
          <a:solidFill>
            <a:schemeClr val="tx1">
              <a:lumMod val="20000"/>
              <a:lumOff val="80000"/>
            </a:schemeClr>
          </a:solidFill>
        </p:spPr>
        <p:txBody>
          <a:bodyPr>
            <a:normAutofit/>
          </a:bodyPr>
          <a:lstStyle>
            <a:lvl1pPr marL="0" indent="0" algn="ctr">
              <a:buNone/>
              <a:defRPr sz="1600">
                <a:solidFill>
                  <a:schemeClr val="bg1"/>
                </a:solidFill>
              </a:defRPr>
            </a:lvl1pPr>
          </a:lstStyle>
          <a:p>
            <a:r>
              <a:rPr lang="en-US" dirty="0"/>
              <a:t/>
            </a:r>
            <a:br>
              <a:rPr lang="en-US" dirty="0"/>
            </a:br>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aptop Sample">
    <p:spTree>
      <p:nvGrpSpPr>
        <p:cNvPr id="1" name=""/>
        <p:cNvGrpSpPr/>
        <p:nvPr/>
      </p:nvGrpSpPr>
      <p:grpSpPr>
        <a:xfrm>
          <a:off x="0" y="0"/>
          <a:ext cx="0" cy="0"/>
          <a:chOff x="0" y="0"/>
          <a:chExt cx="0" cy="0"/>
        </a:xfrm>
      </p:grpSpPr>
      <p:sp>
        <p:nvSpPr>
          <p:cNvPr id="9" name="Rectangle 8"/>
          <p:cNvSpPr/>
          <p:nvPr userDrawn="1"/>
        </p:nvSpPr>
        <p:spPr>
          <a:xfrm>
            <a:off x="5493275" y="450"/>
            <a:ext cx="6705600" cy="4114353"/>
          </a:xfrm>
          <a:prstGeom prst="rect">
            <a:avLst/>
          </a:prstGeom>
          <a:gradFill>
            <a:gsLst>
              <a:gs pos="0">
                <a:schemeClr val="bg1">
                  <a:alpha val="80000"/>
                </a:schemeClr>
              </a:gs>
              <a:gs pos="100000">
                <a:schemeClr val="accent5">
                  <a:lumMod val="10000"/>
                  <a:lumOff val="9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53201" y="1485040"/>
            <a:ext cx="5515467" cy="3632854"/>
          </a:xfrm>
          <a:prstGeom prst="rect">
            <a:avLst/>
          </a:prstGeom>
        </p:spPr>
      </p:pic>
      <p:sp>
        <p:nvSpPr>
          <p:cNvPr id="11" name="Title Placeholder 1"/>
          <p:cNvSpPr>
            <a:spLocks noGrp="1"/>
          </p:cNvSpPr>
          <p:nvPr>
            <p:ph type="title"/>
          </p:nvPr>
        </p:nvSpPr>
        <p:spPr>
          <a:xfrm>
            <a:off x="609956" y="381010"/>
            <a:ext cx="109724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1" y="140718"/>
            <a:ext cx="1097315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53340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0" hasCustomPrompt="1"/>
          </p:nvPr>
        </p:nvSpPr>
        <p:spPr>
          <a:xfrm>
            <a:off x="7200187" y="1760060"/>
            <a:ext cx="4207615" cy="2461315"/>
          </a:xfrm>
          <a:solidFill>
            <a:schemeClr val="tx1">
              <a:lumMod val="20000"/>
              <a:lumOff val="80000"/>
            </a:schemeClr>
          </a:solidFill>
        </p:spPr>
        <p:txBody>
          <a:bodyPr>
            <a:normAutofit/>
          </a:bodyPr>
          <a:lstStyle>
            <a:lvl1pPr marL="0" indent="0" algn="ctr">
              <a:buNone/>
              <a:defRPr sz="1600">
                <a:solidFill>
                  <a:schemeClr val="bg1"/>
                </a:solidFill>
              </a:defRPr>
            </a:lvl1pPr>
          </a:lstStyle>
          <a:p>
            <a:r>
              <a:rPr lang="en-US" dirty="0"/>
              <a:t/>
            </a:r>
            <a:br>
              <a:rPr lang="en-US" dirty="0"/>
            </a:br>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c Sample">
    <p:spTree>
      <p:nvGrpSpPr>
        <p:cNvPr id="1" name=""/>
        <p:cNvGrpSpPr/>
        <p:nvPr/>
      </p:nvGrpSpPr>
      <p:grpSpPr>
        <a:xfrm>
          <a:off x="0" y="0"/>
          <a:ext cx="0" cy="0"/>
          <a:chOff x="0" y="0"/>
          <a:chExt cx="0" cy="0"/>
        </a:xfrm>
      </p:grpSpPr>
      <p:sp>
        <p:nvSpPr>
          <p:cNvPr id="10" name="Rectangle 9"/>
          <p:cNvSpPr/>
          <p:nvPr userDrawn="1"/>
        </p:nvSpPr>
        <p:spPr>
          <a:xfrm>
            <a:off x="5493275" y="450"/>
            <a:ext cx="6705600" cy="4114353"/>
          </a:xfrm>
          <a:prstGeom prst="rect">
            <a:avLst/>
          </a:prstGeom>
          <a:gradFill>
            <a:gsLst>
              <a:gs pos="0">
                <a:schemeClr val="bg1">
                  <a:alpha val="80000"/>
                </a:schemeClr>
              </a:gs>
              <a:gs pos="100000">
                <a:schemeClr val="accent5">
                  <a:lumMod val="10000"/>
                  <a:lumOff val="9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pic>
        <p:nvPicPr>
          <p:cNvPr id="8" name="Picture 7" descr="iMac.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14965" y="1021657"/>
            <a:ext cx="5989535" cy="5249652"/>
          </a:xfrm>
          <a:prstGeom prst="rect">
            <a:avLst/>
          </a:prstGeom>
        </p:spPr>
      </p:pic>
      <p:sp>
        <p:nvSpPr>
          <p:cNvPr id="11" name="Title Placeholder 1"/>
          <p:cNvSpPr>
            <a:spLocks noGrp="1"/>
          </p:cNvSpPr>
          <p:nvPr>
            <p:ph type="title"/>
          </p:nvPr>
        </p:nvSpPr>
        <p:spPr>
          <a:xfrm>
            <a:off x="609956" y="381010"/>
            <a:ext cx="109724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1" y="140718"/>
            <a:ext cx="1097315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53340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0" hasCustomPrompt="1"/>
          </p:nvPr>
        </p:nvSpPr>
        <p:spPr>
          <a:xfrm>
            <a:off x="7042977" y="1769593"/>
            <a:ext cx="4375507" cy="2461315"/>
          </a:xfrm>
          <a:solidFill>
            <a:schemeClr val="tx1">
              <a:lumMod val="20000"/>
              <a:lumOff val="80000"/>
            </a:schemeClr>
          </a:solidFill>
        </p:spPr>
        <p:txBody>
          <a:bodyPr>
            <a:normAutofit/>
          </a:bodyPr>
          <a:lstStyle>
            <a:lvl1pPr marL="0" indent="0" algn="ctr">
              <a:buNone/>
              <a:defRPr sz="1600">
                <a:solidFill>
                  <a:schemeClr val="bg1"/>
                </a:solidFill>
              </a:defRPr>
            </a:lvl1pPr>
          </a:lstStyle>
          <a:p>
            <a:r>
              <a:rPr lang="en-US" dirty="0"/>
              <a:t/>
            </a:r>
            <a:br>
              <a:rPr lang="en-US" dirty="0"/>
            </a:br>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cons 1">
    <p:spTree>
      <p:nvGrpSpPr>
        <p:cNvPr id="1" name=""/>
        <p:cNvGrpSpPr/>
        <p:nvPr/>
      </p:nvGrpSpPr>
      <p:grpSpPr>
        <a:xfrm>
          <a:off x="0" y="0"/>
          <a:ext cx="0" cy="0"/>
          <a:chOff x="0" y="0"/>
          <a:chExt cx="0" cy="0"/>
        </a:xfrm>
      </p:grpSpPr>
      <p:grpSp>
        <p:nvGrpSpPr>
          <p:cNvPr id="2" name="Group 3"/>
          <p:cNvGrpSpPr/>
          <p:nvPr userDrawn="1"/>
        </p:nvGrpSpPr>
        <p:grpSpPr>
          <a:xfrm>
            <a:off x="959095" y="1104584"/>
            <a:ext cx="10851911" cy="5078313"/>
            <a:chOff x="959089" y="1104576"/>
            <a:chExt cx="10851911" cy="5078313"/>
          </a:xfrm>
        </p:grpSpPr>
        <p:sp>
          <p:nvSpPr>
            <p:cNvPr id="5" name="TextBox 4"/>
            <p:cNvSpPr txBox="1"/>
            <p:nvPr/>
          </p:nvSpPr>
          <p:spPr>
            <a:xfrm>
              <a:off x="959089"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API</a:t>
              </a:r>
            </a:p>
            <a:p>
              <a:pPr defTabSz="1219170">
                <a:lnSpc>
                  <a:spcPct val="300000"/>
                </a:lnSpc>
              </a:pPr>
              <a:r>
                <a:rPr lang="en-US" sz="900" dirty="0">
                  <a:solidFill>
                    <a:srgbClr val="3C3C3C"/>
                  </a:solidFill>
                </a:rPr>
                <a:t>Application</a:t>
              </a:r>
            </a:p>
            <a:p>
              <a:pPr defTabSz="1219170">
                <a:lnSpc>
                  <a:spcPct val="300000"/>
                </a:lnSpc>
              </a:pPr>
              <a:r>
                <a:rPr lang="en-US" sz="900" dirty="0">
                  <a:solidFill>
                    <a:srgbClr val="3C3C3C"/>
                  </a:solidFill>
                </a:rPr>
                <a:t>Architecture</a:t>
              </a:r>
            </a:p>
            <a:p>
              <a:pPr defTabSz="1219170">
                <a:lnSpc>
                  <a:spcPct val="300000"/>
                </a:lnSpc>
              </a:pPr>
              <a:r>
                <a:rPr lang="en-US" sz="900" dirty="0">
                  <a:solidFill>
                    <a:srgbClr val="3C3C3C"/>
                  </a:solidFill>
                </a:rPr>
                <a:t>Agile Development</a:t>
              </a:r>
            </a:p>
            <a:p>
              <a:pPr defTabSz="1219170">
                <a:lnSpc>
                  <a:spcPct val="300000"/>
                </a:lnSpc>
              </a:pPr>
              <a:r>
                <a:rPr lang="en-US" sz="900" dirty="0">
                  <a:solidFill>
                    <a:srgbClr val="3C3C3C"/>
                  </a:solidFill>
                </a:rPr>
                <a:t>Arrow - Pointer</a:t>
              </a:r>
            </a:p>
            <a:p>
              <a:pPr defTabSz="1219170">
                <a:lnSpc>
                  <a:spcPct val="300000"/>
                </a:lnSpc>
              </a:pPr>
              <a:r>
                <a:rPr lang="en-US" sz="900" dirty="0">
                  <a:solidFill>
                    <a:srgbClr val="3C3C3C"/>
                  </a:solidFill>
                </a:rPr>
                <a:t>Arrow - Single</a:t>
              </a:r>
            </a:p>
            <a:p>
              <a:pPr defTabSz="1219170">
                <a:lnSpc>
                  <a:spcPct val="300000"/>
                </a:lnSpc>
              </a:pPr>
              <a:r>
                <a:rPr lang="en-US" sz="900" dirty="0">
                  <a:solidFill>
                    <a:srgbClr val="3C3C3C"/>
                  </a:solidFill>
                </a:rPr>
                <a:t>Arrow - Bi-directional</a:t>
              </a:r>
            </a:p>
            <a:p>
              <a:pPr defTabSz="1219170">
                <a:lnSpc>
                  <a:spcPct val="300000"/>
                </a:lnSpc>
              </a:pPr>
              <a:r>
                <a:rPr lang="en-US" sz="900" dirty="0">
                  <a:solidFill>
                    <a:srgbClr val="3C3C3C"/>
                  </a:solidFill>
                </a:rPr>
                <a:t>Arrow - Cycle</a:t>
              </a:r>
            </a:p>
            <a:p>
              <a:pPr defTabSz="1219170">
                <a:lnSpc>
                  <a:spcPct val="300000"/>
                </a:lnSpc>
              </a:pPr>
              <a:r>
                <a:rPr lang="en-US" sz="900" dirty="0">
                  <a:solidFill>
                    <a:srgbClr val="3C3C3C"/>
                  </a:solidFill>
                </a:rPr>
                <a:t>Arrow - Cycle 2</a:t>
              </a:r>
            </a:p>
            <a:p>
              <a:pPr defTabSz="1219170">
                <a:lnSpc>
                  <a:spcPct val="300000"/>
                </a:lnSpc>
              </a:pPr>
              <a:r>
                <a:rPr lang="en-US" sz="900" dirty="0">
                  <a:solidFill>
                    <a:srgbClr val="3C3C3C"/>
                  </a:solidFill>
                </a:rPr>
                <a:t>Arrow - Flexible</a:t>
              </a:r>
            </a:p>
            <a:p>
              <a:pPr defTabSz="1219170">
                <a:lnSpc>
                  <a:spcPct val="300000"/>
                </a:lnSpc>
              </a:pPr>
              <a:r>
                <a:rPr lang="en-US" sz="900" dirty="0">
                  <a:solidFill>
                    <a:srgbClr val="3C3C3C"/>
                  </a:solidFill>
                </a:rPr>
                <a:t>Arrow - Forward</a:t>
              </a:r>
            </a:p>
            <a:p>
              <a:pPr defTabSz="1219170">
                <a:lnSpc>
                  <a:spcPct val="300000"/>
                </a:lnSpc>
              </a:pPr>
              <a:r>
                <a:rPr lang="en-US" sz="900" dirty="0">
                  <a:solidFill>
                    <a:srgbClr val="3C3C3C"/>
                  </a:solidFill>
                </a:rPr>
                <a:t>Arrow - Merge</a:t>
              </a:r>
            </a:p>
          </p:txBody>
        </p:sp>
        <p:sp>
          <p:nvSpPr>
            <p:cNvPr id="6" name="TextBox 5"/>
            <p:cNvSpPr txBox="1"/>
            <p:nvPr/>
          </p:nvSpPr>
          <p:spPr>
            <a:xfrm>
              <a:off x="2839910"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Arrow - Switch</a:t>
              </a:r>
            </a:p>
            <a:p>
              <a:pPr defTabSz="1219170">
                <a:lnSpc>
                  <a:spcPct val="300000"/>
                </a:lnSpc>
              </a:pPr>
              <a:r>
                <a:rPr lang="en-US" sz="900" dirty="0">
                  <a:solidFill>
                    <a:srgbClr val="3C3C3C"/>
                  </a:solidFill>
                </a:rPr>
                <a:t>Arrow - Growth</a:t>
              </a:r>
            </a:p>
            <a:p>
              <a:pPr defTabSz="1219170">
                <a:lnSpc>
                  <a:spcPct val="300000"/>
                </a:lnSpc>
              </a:pPr>
              <a:r>
                <a:rPr lang="en-US" sz="900" dirty="0">
                  <a:solidFill>
                    <a:srgbClr val="3C3C3C"/>
                  </a:solidFill>
                </a:rPr>
                <a:t>Arrow - Crossover</a:t>
              </a:r>
            </a:p>
            <a:p>
              <a:pPr defTabSz="1219170">
                <a:lnSpc>
                  <a:spcPct val="300000"/>
                </a:lnSpc>
              </a:pPr>
              <a:r>
                <a:rPr lang="en-US" sz="900" dirty="0">
                  <a:solidFill>
                    <a:srgbClr val="3C3C3C"/>
                  </a:solidFill>
                </a:rPr>
                <a:t>Arrow - Multi</a:t>
              </a:r>
            </a:p>
            <a:p>
              <a:pPr defTabSz="1219170">
                <a:lnSpc>
                  <a:spcPct val="300000"/>
                </a:lnSpc>
              </a:pPr>
              <a:r>
                <a:rPr lang="en-US" sz="900" dirty="0">
                  <a:solidFill>
                    <a:srgbClr val="3C3C3C"/>
                  </a:solidFill>
                </a:rPr>
                <a:t>Award</a:t>
              </a:r>
            </a:p>
            <a:p>
              <a:pPr defTabSz="1219170">
                <a:lnSpc>
                  <a:spcPct val="300000"/>
                </a:lnSpc>
              </a:pPr>
              <a:r>
                <a:rPr lang="en-US" sz="900" dirty="0">
                  <a:solidFill>
                    <a:srgbClr val="3C3C3C"/>
                  </a:solidFill>
                </a:rPr>
                <a:t>Book 1</a:t>
              </a:r>
            </a:p>
            <a:p>
              <a:pPr defTabSz="1219170">
                <a:lnSpc>
                  <a:spcPct val="300000"/>
                </a:lnSpc>
              </a:pPr>
              <a:r>
                <a:rPr lang="en-US" sz="900" dirty="0">
                  <a:solidFill>
                    <a:srgbClr val="3C3C3C"/>
                  </a:solidFill>
                </a:rPr>
                <a:t>Book 2</a:t>
              </a:r>
            </a:p>
            <a:p>
              <a:pPr defTabSz="1219170">
                <a:lnSpc>
                  <a:spcPct val="300000"/>
                </a:lnSpc>
              </a:pPr>
              <a:r>
                <a:rPr lang="en-US" sz="900" dirty="0">
                  <a:solidFill>
                    <a:srgbClr val="3C3C3C"/>
                  </a:solidFill>
                </a:rPr>
                <a:t>Book 3</a:t>
              </a:r>
            </a:p>
            <a:p>
              <a:pPr defTabSz="1219170">
                <a:lnSpc>
                  <a:spcPct val="300000"/>
                </a:lnSpc>
              </a:pPr>
              <a:r>
                <a:rPr lang="en-US" sz="900" dirty="0">
                  <a:solidFill>
                    <a:srgbClr val="3C3C3C"/>
                  </a:solidFill>
                </a:rPr>
                <a:t>Box</a:t>
              </a:r>
            </a:p>
            <a:p>
              <a:pPr defTabSz="1219170">
                <a:lnSpc>
                  <a:spcPct val="300000"/>
                </a:lnSpc>
              </a:pPr>
              <a:r>
                <a:rPr lang="en-US" sz="900" dirty="0">
                  <a:solidFill>
                    <a:srgbClr val="3C3C3C"/>
                  </a:solidFill>
                </a:rPr>
                <a:t>Briefcase</a:t>
              </a:r>
            </a:p>
            <a:p>
              <a:pPr defTabSz="1219170">
                <a:lnSpc>
                  <a:spcPct val="300000"/>
                </a:lnSpc>
              </a:pPr>
              <a:r>
                <a:rPr lang="en-US" sz="900" dirty="0">
                  <a:solidFill>
                    <a:srgbClr val="3C3C3C"/>
                  </a:solidFill>
                </a:rPr>
                <a:t>Building - Bank</a:t>
              </a:r>
            </a:p>
            <a:p>
              <a:pPr defTabSz="1219170">
                <a:lnSpc>
                  <a:spcPct val="300000"/>
                </a:lnSpc>
              </a:pPr>
              <a:r>
                <a:rPr lang="en-US" sz="900" dirty="0">
                  <a:solidFill>
                    <a:srgbClr val="3C3C3C"/>
                  </a:solidFill>
                </a:rPr>
                <a:t>Building - Government</a:t>
              </a:r>
            </a:p>
          </p:txBody>
        </p:sp>
        <p:sp>
          <p:nvSpPr>
            <p:cNvPr id="9" name="TextBox 8"/>
            <p:cNvSpPr txBox="1"/>
            <p:nvPr/>
          </p:nvSpPr>
          <p:spPr>
            <a:xfrm>
              <a:off x="4720733"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Building - Home</a:t>
              </a:r>
            </a:p>
            <a:p>
              <a:pPr defTabSz="1219170">
                <a:lnSpc>
                  <a:spcPct val="300000"/>
                </a:lnSpc>
              </a:pPr>
              <a:r>
                <a:rPr lang="en-US" sz="900" dirty="0">
                  <a:solidFill>
                    <a:srgbClr val="3C3C3C"/>
                  </a:solidFill>
                </a:rPr>
                <a:t>Building - Hospital</a:t>
              </a:r>
            </a:p>
            <a:p>
              <a:pPr defTabSz="1219170">
                <a:lnSpc>
                  <a:spcPct val="300000"/>
                </a:lnSpc>
              </a:pPr>
              <a:r>
                <a:rPr lang="en-US" sz="900" dirty="0">
                  <a:solidFill>
                    <a:srgbClr val="3C3C3C"/>
                  </a:solidFill>
                </a:rPr>
                <a:t>Building - Office</a:t>
              </a:r>
            </a:p>
            <a:p>
              <a:pPr defTabSz="1219170">
                <a:lnSpc>
                  <a:spcPct val="300000"/>
                </a:lnSpc>
              </a:pPr>
              <a:r>
                <a:rPr lang="en-US" sz="900" dirty="0">
                  <a:solidFill>
                    <a:srgbClr val="3C3C3C"/>
                  </a:solidFill>
                </a:rPr>
                <a:t>Bullseye</a:t>
              </a:r>
            </a:p>
            <a:p>
              <a:pPr defTabSz="1219170">
                <a:lnSpc>
                  <a:spcPct val="300000"/>
                </a:lnSpc>
              </a:pPr>
              <a:r>
                <a:rPr lang="en-US" sz="900" dirty="0">
                  <a:solidFill>
                    <a:srgbClr val="3C3C3C"/>
                  </a:solidFill>
                </a:rPr>
                <a:t>Calendar</a:t>
              </a:r>
            </a:p>
            <a:p>
              <a:pPr defTabSz="1219170">
                <a:lnSpc>
                  <a:spcPct val="300000"/>
                </a:lnSpc>
              </a:pPr>
              <a:r>
                <a:rPr lang="en-US" sz="900" dirty="0">
                  <a:solidFill>
                    <a:srgbClr val="3C3C3C"/>
                  </a:solidFill>
                </a:rPr>
                <a:t>Chart - Analytics</a:t>
              </a:r>
            </a:p>
            <a:p>
              <a:pPr defTabSz="1219170">
                <a:lnSpc>
                  <a:spcPct val="300000"/>
                </a:lnSpc>
              </a:pPr>
              <a:r>
                <a:rPr lang="en-US" sz="900" dirty="0">
                  <a:solidFill>
                    <a:srgbClr val="3C3C3C"/>
                  </a:solidFill>
                </a:rPr>
                <a:t>Chart - Bar</a:t>
              </a:r>
            </a:p>
            <a:p>
              <a:pPr defTabSz="1219170">
                <a:lnSpc>
                  <a:spcPct val="300000"/>
                </a:lnSpc>
              </a:pPr>
              <a:r>
                <a:rPr lang="en-US" sz="900" dirty="0">
                  <a:solidFill>
                    <a:srgbClr val="3C3C3C"/>
                  </a:solidFill>
                </a:rPr>
                <a:t>Chart - Growth</a:t>
              </a:r>
            </a:p>
            <a:p>
              <a:pPr defTabSz="1219170">
                <a:lnSpc>
                  <a:spcPct val="300000"/>
                </a:lnSpc>
              </a:pPr>
              <a:r>
                <a:rPr lang="en-US" sz="900" dirty="0">
                  <a:solidFill>
                    <a:srgbClr val="3C3C3C"/>
                  </a:solidFill>
                </a:rPr>
                <a:t>Chart - Pie 1</a:t>
              </a:r>
            </a:p>
            <a:p>
              <a:pPr defTabSz="1219170">
                <a:lnSpc>
                  <a:spcPct val="300000"/>
                </a:lnSpc>
              </a:pPr>
              <a:r>
                <a:rPr lang="en-US" sz="900" dirty="0">
                  <a:solidFill>
                    <a:srgbClr val="3C3C3C"/>
                  </a:solidFill>
                </a:rPr>
                <a:t>Chart - Pie 2</a:t>
              </a:r>
            </a:p>
            <a:p>
              <a:pPr defTabSz="1219170">
                <a:lnSpc>
                  <a:spcPct val="300000"/>
                </a:lnSpc>
              </a:pPr>
              <a:r>
                <a:rPr lang="en-US" sz="900" dirty="0">
                  <a:solidFill>
                    <a:srgbClr val="3C3C3C"/>
                  </a:solidFill>
                </a:rPr>
                <a:t>Check box</a:t>
              </a:r>
            </a:p>
            <a:p>
              <a:pPr defTabSz="1219170">
                <a:lnSpc>
                  <a:spcPct val="300000"/>
                </a:lnSpc>
              </a:pPr>
              <a:r>
                <a:rPr lang="en-US" sz="900" dirty="0">
                  <a:solidFill>
                    <a:srgbClr val="3C3C3C"/>
                  </a:solidFill>
                </a:rPr>
                <a:t>Checklist</a:t>
              </a:r>
            </a:p>
          </p:txBody>
        </p:sp>
        <p:sp>
          <p:nvSpPr>
            <p:cNvPr id="10" name="TextBox 9"/>
            <p:cNvSpPr txBox="1"/>
            <p:nvPr/>
          </p:nvSpPr>
          <p:spPr>
            <a:xfrm>
              <a:off x="6601555"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Cloud - Solid</a:t>
              </a:r>
            </a:p>
            <a:p>
              <a:pPr defTabSz="1219170">
                <a:lnSpc>
                  <a:spcPct val="300000"/>
                </a:lnSpc>
              </a:pPr>
              <a:r>
                <a:rPr lang="en-US" sz="900" dirty="0">
                  <a:solidFill>
                    <a:srgbClr val="3C3C3C"/>
                  </a:solidFill>
                </a:rPr>
                <a:t>Cloud - Outline</a:t>
              </a:r>
            </a:p>
            <a:p>
              <a:pPr defTabSz="1219170">
                <a:lnSpc>
                  <a:spcPct val="300000"/>
                </a:lnSpc>
              </a:pPr>
              <a:r>
                <a:rPr lang="en-US" sz="900" dirty="0">
                  <a:solidFill>
                    <a:srgbClr val="3C3C3C"/>
                  </a:solidFill>
                </a:rPr>
                <a:t>Cloud - Hybrid</a:t>
              </a:r>
            </a:p>
            <a:p>
              <a:pPr defTabSz="1219170">
                <a:lnSpc>
                  <a:spcPct val="300000"/>
                </a:lnSpc>
              </a:pPr>
              <a:r>
                <a:rPr lang="en-US" sz="900" dirty="0">
                  <a:solidFill>
                    <a:srgbClr val="3C3C3C"/>
                  </a:solidFill>
                </a:rPr>
                <a:t>Cloud - Mobile</a:t>
              </a:r>
            </a:p>
            <a:p>
              <a:pPr defTabSz="1219170">
                <a:lnSpc>
                  <a:spcPct val="300000"/>
                </a:lnSpc>
              </a:pPr>
              <a:r>
                <a:rPr lang="en-US" sz="900" dirty="0">
                  <a:solidFill>
                    <a:srgbClr val="3C3C3C"/>
                  </a:solidFill>
                </a:rPr>
                <a:t>Cloud - Private</a:t>
              </a:r>
            </a:p>
            <a:p>
              <a:pPr defTabSz="1219170">
                <a:lnSpc>
                  <a:spcPct val="300000"/>
                </a:lnSpc>
              </a:pPr>
              <a:r>
                <a:rPr lang="en-US" sz="900" dirty="0">
                  <a:solidFill>
                    <a:srgbClr val="3C3C3C"/>
                  </a:solidFill>
                </a:rPr>
                <a:t>Cloud - Public</a:t>
              </a:r>
            </a:p>
            <a:p>
              <a:pPr defTabSz="1219170">
                <a:lnSpc>
                  <a:spcPct val="300000"/>
                </a:lnSpc>
              </a:pPr>
              <a:r>
                <a:rPr lang="en-US" sz="900" dirty="0">
                  <a:solidFill>
                    <a:srgbClr val="3C3C3C"/>
                  </a:solidFill>
                </a:rPr>
                <a:t>Coding</a:t>
              </a:r>
            </a:p>
            <a:p>
              <a:pPr defTabSz="1219170">
                <a:lnSpc>
                  <a:spcPct val="300000"/>
                </a:lnSpc>
              </a:pPr>
              <a:r>
                <a:rPr lang="en-US" sz="900" dirty="0">
                  <a:solidFill>
                    <a:srgbClr val="3C3C3C"/>
                  </a:solidFill>
                </a:rPr>
                <a:t>Compass</a:t>
              </a:r>
            </a:p>
            <a:p>
              <a:pPr defTabSz="1219170">
                <a:lnSpc>
                  <a:spcPct val="300000"/>
                </a:lnSpc>
              </a:pPr>
              <a:r>
                <a:rPr lang="en-US" sz="900" dirty="0">
                  <a:solidFill>
                    <a:srgbClr val="3C3C3C"/>
                  </a:solidFill>
                </a:rPr>
                <a:t>Connection</a:t>
              </a:r>
            </a:p>
            <a:p>
              <a:pPr defTabSz="1219170">
                <a:lnSpc>
                  <a:spcPct val="300000"/>
                </a:lnSpc>
              </a:pPr>
              <a:r>
                <a:rPr lang="en-US" sz="900" dirty="0">
                  <a:solidFill>
                    <a:srgbClr val="3C3C3C"/>
                  </a:solidFill>
                </a:rPr>
                <a:t>Content 1</a:t>
              </a:r>
            </a:p>
            <a:p>
              <a:pPr defTabSz="1219170">
                <a:lnSpc>
                  <a:spcPct val="300000"/>
                </a:lnSpc>
              </a:pPr>
              <a:r>
                <a:rPr lang="en-US" sz="900" dirty="0">
                  <a:solidFill>
                    <a:srgbClr val="3C3C3C"/>
                  </a:solidFill>
                </a:rPr>
                <a:t>Content 2</a:t>
              </a:r>
            </a:p>
            <a:p>
              <a:pPr defTabSz="1219170">
                <a:lnSpc>
                  <a:spcPct val="300000"/>
                </a:lnSpc>
              </a:pPr>
              <a:r>
                <a:rPr lang="en-US" sz="900" dirty="0">
                  <a:solidFill>
                    <a:srgbClr val="3C3C3C"/>
                  </a:solidFill>
                </a:rPr>
                <a:t>Database</a:t>
              </a:r>
            </a:p>
          </p:txBody>
        </p:sp>
        <p:sp>
          <p:nvSpPr>
            <p:cNvPr id="11" name="TextBox 10"/>
            <p:cNvSpPr txBox="1"/>
            <p:nvPr/>
          </p:nvSpPr>
          <p:spPr>
            <a:xfrm>
              <a:off x="8482377"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Database - Input</a:t>
              </a:r>
            </a:p>
            <a:p>
              <a:pPr defTabSz="1219170">
                <a:lnSpc>
                  <a:spcPct val="300000"/>
                </a:lnSpc>
              </a:pPr>
              <a:r>
                <a:rPr lang="en-US" sz="900" dirty="0">
                  <a:solidFill>
                    <a:srgbClr val="3C3C3C"/>
                  </a:solidFill>
                </a:rPr>
                <a:t>Data Center</a:t>
              </a:r>
            </a:p>
            <a:p>
              <a:pPr defTabSz="1219170">
                <a:lnSpc>
                  <a:spcPct val="300000"/>
                </a:lnSpc>
              </a:pPr>
              <a:r>
                <a:rPr lang="en-US" sz="900" dirty="0">
                  <a:solidFill>
                    <a:srgbClr val="3C3C3C"/>
                  </a:solidFill>
                </a:rPr>
                <a:t>Data Mining</a:t>
              </a:r>
            </a:p>
            <a:p>
              <a:pPr defTabSz="1219170">
                <a:lnSpc>
                  <a:spcPct val="300000"/>
                </a:lnSpc>
              </a:pPr>
              <a:r>
                <a:rPr lang="en-US" sz="900" dirty="0">
                  <a:solidFill>
                    <a:srgbClr val="3C3C3C"/>
                  </a:solidFill>
                </a:rPr>
                <a:t>Device - Chat</a:t>
              </a:r>
            </a:p>
            <a:p>
              <a:pPr defTabSz="1219170">
                <a:lnSpc>
                  <a:spcPct val="300000"/>
                </a:lnSpc>
              </a:pPr>
              <a:r>
                <a:rPr lang="en-US" sz="900" dirty="0">
                  <a:solidFill>
                    <a:srgbClr val="3C3C3C"/>
                  </a:solidFill>
                </a:rPr>
                <a:t>Device - Desktop</a:t>
              </a:r>
            </a:p>
            <a:p>
              <a:pPr defTabSz="1219170">
                <a:lnSpc>
                  <a:spcPct val="300000"/>
                </a:lnSpc>
              </a:pPr>
              <a:r>
                <a:rPr lang="en-US" sz="900" dirty="0">
                  <a:solidFill>
                    <a:srgbClr val="3C3C3C"/>
                  </a:solidFill>
                </a:rPr>
                <a:t>Device - Laptop 1</a:t>
              </a:r>
            </a:p>
            <a:p>
              <a:pPr defTabSz="1219170">
                <a:lnSpc>
                  <a:spcPct val="300000"/>
                </a:lnSpc>
              </a:pPr>
              <a:r>
                <a:rPr lang="en-US" sz="900" dirty="0">
                  <a:solidFill>
                    <a:srgbClr val="3C3C3C"/>
                  </a:solidFill>
                </a:rPr>
                <a:t>Device - Laptop 2</a:t>
              </a:r>
            </a:p>
            <a:p>
              <a:pPr defTabSz="1219170">
                <a:lnSpc>
                  <a:spcPct val="300000"/>
                </a:lnSpc>
              </a:pPr>
              <a:r>
                <a:rPr lang="en-US" sz="900" dirty="0">
                  <a:solidFill>
                    <a:srgbClr val="3C3C3C"/>
                  </a:solidFill>
                </a:rPr>
                <a:t>Device - Networked</a:t>
              </a:r>
            </a:p>
            <a:p>
              <a:pPr defTabSz="1219170">
                <a:lnSpc>
                  <a:spcPct val="300000"/>
                </a:lnSpc>
              </a:pPr>
              <a:r>
                <a:rPr lang="en-US" sz="900" dirty="0">
                  <a:solidFill>
                    <a:srgbClr val="3C3C3C"/>
                  </a:solidFill>
                </a:rPr>
                <a:t>Device - Cellphone</a:t>
              </a:r>
            </a:p>
            <a:p>
              <a:pPr defTabSz="1219170">
                <a:lnSpc>
                  <a:spcPct val="300000"/>
                </a:lnSpc>
              </a:pPr>
              <a:r>
                <a:rPr lang="en-US" sz="900" dirty="0">
                  <a:solidFill>
                    <a:srgbClr val="3C3C3C"/>
                  </a:solidFill>
                </a:rPr>
                <a:t>Device - Tablet</a:t>
              </a:r>
            </a:p>
            <a:p>
              <a:pPr defTabSz="1219170">
                <a:lnSpc>
                  <a:spcPct val="300000"/>
                </a:lnSpc>
              </a:pPr>
              <a:r>
                <a:rPr lang="en-US" sz="900" dirty="0">
                  <a:solidFill>
                    <a:srgbClr val="3C3C3C"/>
                  </a:solidFill>
                </a:rPr>
                <a:t>Devices</a:t>
              </a:r>
            </a:p>
            <a:p>
              <a:pPr defTabSz="1219170">
                <a:lnSpc>
                  <a:spcPct val="300000"/>
                </a:lnSpc>
              </a:pPr>
              <a:r>
                <a:rPr lang="en-US" sz="900" dirty="0">
                  <a:solidFill>
                    <a:srgbClr val="3C3C3C"/>
                  </a:solidFill>
                </a:rPr>
                <a:t>Document</a:t>
              </a:r>
            </a:p>
          </p:txBody>
        </p:sp>
        <p:sp>
          <p:nvSpPr>
            <p:cNvPr id="12" name="TextBox 11"/>
            <p:cNvSpPr txBox="1"/>
            <p:nvPr/>
          </p:nvSpPr>
          <p:spPr>
            <a:xfrm>
              <a:off x="10363200"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Document - Assessment</a:t>
              </a:r>
            </a:p>
            <a:p>
              <a:pPr defTabSz="1219170">
                <a:lnSpc>
                  <a:spcPct val="300000"/>
                </a:lnSpc>
              </a:pPr>
              <a:r>
                <a:rPr lang="en-US" sz="900" dirty="0">
                  <a:solidFill>
                    <a:srgbClr val="3C3C3C"/>
                  </a:solidFill>
                </a:rPr>
                <a:t>Document - Certification 1</a:t>
              </a:r>
            </a:p>
            <a:p>
              <a:pPr defTabSz="1219170">
                <a:lnSpc>
                  <a:spcPct val="300000"/>
                </a:lnSpc>
              </a:pPr>
              <a:r>
                <a:rPr lang="en-US" sz="900" dirty="0">
                  <a:solidFill>
                    <a:srgbClr val="3C3C3C"/>
                  </a:solidFill>
                </a:rPr>
                <a:t>Document - Certification 2</a:t>
              </a:r>
            </a:p>
            <a:p>
              <a:pPr defTabSz="1219170">
                <a:lnSpc>
                  <a:spcPct val="300000"/>
                </a:lnSpc>
              </a:pPr>
              <a:r>
                <a:rPr lang="en-US" sz="900" dirty="0">
                  <a:solidFill>
                    <a:srgbClr val="3C3C3C"/>
                  </a:solidFill>
                </a:rPr>
                <a:t>Document - Contract</a:t>
              </a:r>
            </a:p>
            <a:p>
              <a:pPr defTabSz="1219170">
                <a:lnSpc>
                  <a:spcPct val="300000"/>
                </a:lnSpc>
              </a:pPr>
              <a:r>
                <a:rPr lang="en-US" sz="900" dirty="0">
                  <a:solidFill>
                    <a:srgbClr val="3C3C3C"/>
                  </a:solidFill>
                </a:rPr>
                <a:t>Document - Learning</a:t>
              </a:r>
            </a:p>
            <a:p>
              <a:pPr defTabSz="1219170">
                <a:lnSpc>
                  <a:spcPct val="300000"/>
                </a:lnSpc>
              </a:pPr>
              <a:r>
                <a:rPr lang="en-US" sz="900" dirty="0">
                  <a:solidFill>
                    <a:srgbClr val="3C3C3C"/>
                  </a:solidFill>
                </a:rPr>
                <a:t>Document - PDF</a:t>
              </a:r>
            </a:p>
            <a:p>
              <a:pPr defTabSz="1219170">
                <a:lnSpc>
                  <a:spcPct val="300000"/>
                </a:lnSpc>
              </a:pPr>
              <a:r>
                <a:rPr lang="en-US" sz="900" dirty="0">
                  <a:solidFill>
                    <a:srgbClr val="3C3C3C"/>
                  </a:solidFill>
                </a:rPr>
                <a:t>Document - Profile</a:t>
              </a:r>
            </a:p>
            <a:p>
              <a:pPr defTabSz="1219170">
                <a:lnSpc>
                  <a:spcPct val="300000"/>
                </a:lnSpc>
              </a:pPr>
              <a:r>
                <a:rPr lang="en-US" sz="900" dirty="0">
                  <a:solidFill>
                    <a:srgbClr val="3C3C3C"/>
                  </a:solidFill>
                </a:rPr>
                <a:t>Document - Policy</a:t>
              </a:r>
            </a:p>
            <a:p>
              <a:pPr defTabSz="1219170">
                <a:lnSpc>
                  <a:spcPct val="300000"/>
                </a:lnSpc>
              </a:pPr>
              <a:r>
                <a:rPr lang="en-US" sz="900" dirty="0">
                  <a:solidFill>
                    <a:srgbClr val="3C3C3C"/>
                  </a:solidFill>
                </a:rPr>
                <a:t>Document - Search</a:t>
              </a:r>
            </a:p>
            <a:p>
              <a:pPr defTabSz="1219170">
                <a:lnSpc>
                  <a:spcPct val="300000"/>
                </a:lnSpc>
              </a:pPr>
              <a:r>
                <a:rPr lang="en-US" sz="900" dirty="0">
                  <a:solidFill>
                    <a:srgbClr val="3C3C3C"/>
                  </a:solidFill>
                </a:rPr>
                <a:t>Document - Template</a:t>
              </a:r>
            </a:p>
            <a:p>
              <a:pPr defTabSz="1219170">
                <a:lnSpc>
                  <a:spcPct val="300000"/>
                </a:lnSpc>
              </a:pPr>
              <a:r>
                <a:rPr lang="en-US" sz="900" dirty="0">
                  <a:solidFill>
                    <a:srgbClr val="3C3C3C"/>
                  </a:solidFill>
                </a:rPr>
                <a:t>Email</a:t>
              </a:r>
            </a:p>
            <a:p>
              <a:pPr defTabSz="1219170">
                <a:lnSpc>
                  <a:spcPct val="300000"/>
                </a:lnSpc>
              </a:pPr>
              <a:r>
                <a:rPr lang="en-US" sz="900" dirty="0">
                  <a:solidFill>
                    <a:srgbClr val="3C3C3C"/>
                  </a:solidFill>
                </a:rPr>
                <a:t>Evening</a:t>
              </a:r>
            </a:p>
          </p:txBody>
        </p:sp>
      </p:grpSp>
      <p:sp>
        <p:nvSpPr>
          <p:cNvPr id="13"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4"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Freeform 3"/>
          <p:cNvSpPr/>
          <p:nvPr userDrawn="1"/>
        </p:nvSpPr>
        <p:spPr>
          <a:xfrm flipH="1">
            <a:off x="914400" y="6010660"/>
            <a:ext cx="11277600" cy="852129"/>
          </a:xfrm>
          <a:custGeom>
            <a:avLst/>
            <a:gdLst>
              <a:gd name="connsiteX0" fmla="*/ 5722374 w 5948516"/>
              <a:gd name="connsiteY0" fmla="*/ 639097 h 639097"/>
              <a:gd name="connsiteX1" fmla="*/ 0 w 5948516"/>
              <a:gd name="connsiteY1" fmla="*/ 639097 h 639097"/>
              <a:gd name="connsiteX2" fmla="*/ 0 w 5948516"/>
              <a:gd name="connsiteY2" fmla="*/ 0 h 639097"/>
              <a:gd name="connsiteX3" fmla="*/ 5948516 w 5948516"/>
              <a:gd name="connsiteY3" fmla="*/ 432620 h 639097"/>
              <a:gd name="connsiteX4" fmla="*/ 5722374 w 5948516"/>
              <a:gd name="connsiteY4" fmla="*/ 639097 h 639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8516" h="639097">
                <a:moveTo>
                  <a:pt x="5722374" y="639097"/>
                </a:moveTo>
                <a:lnTo>
                  <a:pt x="0" y="639097"/>
                </a:lnTo>
                <a:lnTo>
                  <a:pt x="0" y="0"/>
                </a:lnTo>
                <a:lnTo>
                  <a:pt x="5948516" y="432620"/>
                </a:lnTo>
                <a:lnTo>
                  <a:pt x="5722374" y="6390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5" name="Right Triangle 4"/>
          <p:cNvSpPr/>
          <p:nvPr userDrawn="1"/>
        </p:nvSpPr>
        <p:spPr>
          <a:xfrm>
            <a:off x="4" y="5410200"/>
            <a:ext cx="1428693" cy="144780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6" name="Freeform 5"/>
          <p:cNvSpPr/>
          <p:nvPr userDrawn="1"/>
        </p:nvSpPr>
        <p:spPr>
          <a:xfrm flipH="1">
            <a:off x="1145367" y="6572326"/>
            <a:ext cx="283328" cy="287867"/>
          </a:xfrm>
          <a:custGeom>
            <a:avLst/>
            <a:gdLst>
              <a:gd name="connsiteX0" fmla="*/ 0 w 212725"/>
              <a:gd name="connsiteY0" fmla="*/ 215900 h 215900"/>
              <a:gd name="connsiteX1" fmla="*/ 212725 w 212725"/>
              <a:gd name="connsiteY1" fmla="*/ 3175 h 215900"/>
              <a:gd name="connsiteX2" fmla="*/ 101600 w 212725"/>
              <a:gd name="connsiteY2" fmla="*/ 0 h 215900"/>
              <a:gd name="connsiteX3" fmla="*/ 0 w 212725"/>
              <a:gd name="connsiteY3" fmla="*/ 215900 h 215900"/>
            </a:gdLst>
            <a:ahLst/>
            <a:cxnLst>
              <a:cxn ang="0">
                <a:pos x="connsiteX0" y="connsiteY0"/>
              </a:cxn>
              <a:cxn ang="0">
                <a:pos x="connsiteX1" y="connsiteY1"/>
              </a:cxn>
              <a:cxn ang="0">
                <a:pos x="connsiteX2" y="connsiteY2"/>
              </a:cxn>
              <a:cxn ang="0">
                <a:pos x="connsiteX3" y="connsiteY3"/>
              </a:cxn>
            </a:cxnLst>
            <a:rect l="l" t="t" r="r" b="b"/>
            <a:pathLst>
              <a:path w="212725" h="215900">
                <a:moveTo>
                  <a:pt x="0" y="215900"/>
                </a:moveTo>
                <a:lnTo>
                  <a:pt x="212725" y="3175"/>
                </a:lnTo>
                <a:lnTo>
                  <a:pt x="101600" y="0"/>
                </a:lnTo>
                <a:lnTo>
                  <a:pt x="0" y="215900"/>
                </a:lnTo>
                <a:close/>
              </a:path>
            </a:pathLst>
          </a:custGeom>
          <a:solidFill>
            <a:schemeClr val="accent6">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7" name="Rectangle 6"/>
          <p:cNvSpPr/>
          <p:nvPr userDrawn="1"/>
        </p:nvSpPr>
        <p:spPr>
          <a:xfrm>
            <a:off x="9223713" y="6413707"/>
            <a:ext cx="2664635" cy="338554"/>
          </a:xfrm>
          <a:prstGeom prst="rect">
            <a:avLst/>
          </a:prstGeom>
        </p:spPr>
        <p:txBody>
          <a:bodyPr wrap="square">
            <a:spAutoFit/>
          </a:bodyPr>
          <a:lstStyle/>
          <a:p>
            <a:pPr algn="ctr" defTabSz="1219170">
              <a:defRPr/>
            </a:pPr>
            <a:endParaRPr lang="en-US" sz="700" dirty="0">
              <a:solidFill>
                <a:srgbClr val="FFFFFF">
                  <a:alpha val="69000"/>
                </a:srgbClr>
              </a:solidFill>
              <a:cs typeface="Calibri"/>
            </a:endParaRPr>
          </a:p>
          <a:p>
            <a:pPr algn="ctr">
              <a:defRPr/>
            </a:pPr>
            <a:r>
              <a:rPr lang="en-US" sz="900" dirty="0">
                <a:solidFill>
                  <a:srgbClr val="FFFFFF">
                    <a:alpha val="69000"/>
                  </a:srgbClr>
                </a:solidFill>
                <a:cs typeface="Calibri"/>
              </a:rPr>
              <a:t>© 2018 Virtusa Corporation. All rights reserved. </a:t>
            </a:r>
            <a:endParaRPr lang="en-US" sz="700" dirty="0">
              <a:solidFill>
                <a:srgbClr val="FFFFFF">
                  <a:alpha val="69000"/>
                </a:srgbClr>
              </a:solidFill>
              <a:cs typeface="Calibri"/>
            </a:endParaRPr>
          </a:p>
        </p:txBody>
      </p:sp>
      <p:sp>
        <p:nvSpPr>
          <p:cNvPr id="2" name="Rectangle 1"/>
          <p:cNvSpPr/>
          <p:nvPr userDrawn="1"/>
        </p:nvSpPr>
        <p:spPr>
          <a:xfrm>
            <a:off x="533400" y="0"/>
            <a:ext cx="25908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Tree>
    <p:extLst>
      <p:ext uri="{BB962C8B-B14F-4D97-AF65-F5344CB8AC3E}">
        <p14:creationId xmlns:p14="http://schemas.microsoft.com/office/powerpoint/2010/main" val="17479552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389402"/>
            <a:ext cx="11582400" cy="524998"/>
          </a:xfrm>
        </p:spPr>
        <p:txBody>
          <a:bodyPr lIns="91440" rIns="91440" anchor="t" anchorCtr="0"/>
          <a:lstStyle>
            <a:lvl1pPr>
              <a:defRPr sz="2400">
                <a:solidFill>
                  <a:srgbClr val="000000"/>
                </a:solidFill>
                <a:latin typeface="Calibri"/>
                <a:cs typeface="Calibri"/>
              </a:defRPr>
            </a:lvl1pPr>
          </a:lstStyle>
          <a:p>
            <a:r>
              <a:rPr lang="en-US" dirty="0"/>
              <a:t>Click to edit slide headline</a:t>
            </a:r>
          </a:p>
        </p:txBody>
      </p:sp>
      <p:sp>
        <p:nvSpPr>
          <p:cNvPr id="19" name="Text Placeholder 2"/>
          <p:cNvSpPr>
            <a:spLocks noGrp="1"/>
          </p:cNvSpPr>
          <p:nvPr>
            <p:ph type="body" idx="28" hasCustomPrompt="1"/>
          </p:nvPr>
        </p:nvSpPr>
        <p:spPr>
          <a:xfrm>
            <a:off x="304801" y="995852"/>
            <a:ext cx="11582400" cy="299548"/>
          </a:xfrm>
          <a:prstGeom prst="rect">
            <a:avLst/>
          </a:prstGeom>
        </p:spPr>
        <p:txBody>
          <a:bodyPr anchor="t">
            <a:noAutofit/>
          </a:bodyPr>
          <a:lstStyle>
            <a:lvl1pPr marL="0" indent="0" algn="ctr">
              <a:lnSpc>
                <a:spcPct val="85000"/>
              </a:lnSpc>
              <a:spcBef>
                <a:spcPts val="0"/>
              </a:spcBef>
              <a:spcAft>
                <a:spcPts val="0"/>
              </a:spcAft>
              <a:buNone/>
              <a:defRPr sz="1800" b="0" i="1">
                <a:solidFill>
                  <a:srgbClr val="F37021"/>
                </a:solidFill>
                <a:latin typeface="Georgia"/>
                <a:cs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subheading</a:t>
            </a:r>
          </a:p>
        </p:txBody>
      </p:sp>
      <p:sp>
        <p:nvSpPr>
          <p:cNvPr id="9" name="Text Placeholder 2"/>
          <p:cNvSpPr>
            <a:spLocks noGrp="1"/>
          </p:cNvSpPr>
          <p:nvPr>
            <p:ph type="body" idx="17" hasCustomPrompt="1"/>
          </p:nvPr>
        </p:nvSpPr>
        <p:spPr>
          <a:xfrm>
            <a:off x="304800" y="76200"/>
            <a:ext cx="11582400" cy="304800"/>
          </a:xfrm>
          <a:prstGeom prst="rect">
            <a:avLst/>
          </a:prstGeom>
        </p:spPr>
        <p:txBody>
          <a:bodyPr anchor="t">
            <a:noAutofit/>
          </a:bodyPr>
          <a:lstStyle>
            <a:lvl1pPr marL="0" indent="0" algn="ctr">
              <a:buNone/>
              <a:defRPr sz="1200" b="1" i="0" cap="all">
                <a:solidFill>
                  <a:srgbClr val="F37021"/>
                </a:solidFill>
                <a:latin typeface="Calibri"/>
                <a:cs typeface="Calibr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section heading</a:t>
            </a:r>
          </a:p>
        </p:txBody>
      </p:sp>
      <p:sp>
        <p:nvSpPr>
          <p:cNvPr id="6" name="Rectangle 5"/>
          <p:cNvSpPr/>
          <p:nvPr userDrawn="1"/>
        </p:nvSpPr>
        <p:spPr>
          <a:xfrm rot="5400000">
            <a:off x="6019807" y="-1142999"/>
            <a:ext cx="152401" cy="2438400"/>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800" dirty="0">
              <a:solidFill>
                <a:srgbClr val="FFFFFF"/>
              </a:solidFill>
            </a:endParaRPr>
          </a:p>
        </p:txBody>
      </p:sp>
    </p:spTree>
    <p:extLst>
      <p:ext uri="{BB962C8B-B14F-4D97-AF65-F5344CB8AC3E}">
        <p14:creationId xmlns:p14="http://schemas.microsoft.com/office/powerpoint/2010/main" val="855122556"/>
      </p:ext>
    </p:extLst>
  </p:cSld>
  <p:clrMapOvr>
    <a:masterClrMapping/>
  </p:clrMapOvr>
  <p:transition spd="slow">
    <p:push/>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6" name="bk object 16"/>
          <p:cNvSpPr/>
          <p:nvPr/>
        </p:nvSpPr>
        <p:spPr>
          <a:xfrm>
            <a:off x="4876800" y="0"/>
            <a:ext cx="2438400" cy="152400"/>
          </a:xfrm>
          <a:custGeom>
            <a:avLst/>
            <a:gdLst/>
            <a:ahLst/>
            <a:cxnLst/>
            <a:rect l="l" t="t" r="r" b="b"/>
            <a:pathLst>
              <a:path w="2438400" h="152400">
                <a:moveTo>
                  <a:pt x="0" y="152401"/>
                </a:moveTo>
                <a:lnTo>
                  <a:pt x="2438400" y="152401"/>
                </a:lnTo>
                <a:lnTo>
                  <a:pt x="2438400" y="0"/>
                </a:lnTo>
                <a:lnTo>
                  <a:pt x="0" y="0"/>
                </a:lnTo>
                <a:lnTo>
                  <a:pt x="0" y="152401"/>
                </a:lnTo>
                <a:close/>
              </a:path>
            </a:pathLst>
          </a:custGeom>
          <a:solidFill>
            <a:srgbClr val="F7852A"/>
          </a:solidFill>
        </p:spPr>
        <p:txBody>
          <a:bodyPr wrap="square" lIns="0" tIns="0" rIns="0" bIns="0" rtlCol="0"/>
          <a:lstStyle/>
          <a:p>
            <a:pPr defTabSz="1219170"/>
            <a:endParaRPr sz="2400" dirty="0">
              <a:solidFill>
                <a:srgbClr val="3C3C3C"/>
              </a:solidFill>
            </a:endParaRPr>
          </a:p>
        </p:txBody>
      </p:sp>
      <p:sp>
        <p:nvSpPr>
          <p:cNvPr id="2" name="Holder 2"/>
          <p:cNvSpPr>
            <a:spLocks noGrp="1"/>
          </p:cNvSpPr>
          <p:nvPr>
            <p:ph type="title"/>
          </p:nvPr>
        </p:nvSpPr>
        <p:spPr/>
        <p:txBody>
          <a:bodyPr lIns="0" tIns="0" rIns="0" bIns="0"/>
          <a:lstStyle>
            <a:lvl1pPr>
              <a:defRPr sz="2600" b="1" i="0">
                <a:solidFill>
                  <a:schemeClr val="tx1"/>
                </a:solidFill>
                <a:latin typeface="Calibri"/>
                <a:cs typeface="Calibri"/>
              </a:defRPr>
            </a:lvl1pPr>
          </a:lstStyle>
          <a:p>
            <a:r>
              <a:rPr lang="en-US" smtClean="0"/>
              <a:t>Click to edit Master title style</a:t>
            </a:r>
            <a:endParaRPr/>
          </a:p>
        </p:txBody>
      </p:sp>
      <p:sp>
        <p:nvSpPr>
          <p:cNvPr id="3" name="Holder 3"/>
          <p:cNvSpPr>
            <a:spLocks noGrp="1"/>
          </p:cNvSpPr>
          <p:nvPr>
            <p:ph type="body" idx="1"/>
          </p:nvPr>
        </p:nvSpPr>
        <p:spPr/>
        <p:txBody>
          <a:bodyPr lIns="0" tIns="0" rIns="0" bIns="0"/>
          <a:lstStyle>
            <a:lvl1pPr>
              <a:defRPr/>
            </a:lvl1pPr>
          </a:lstStyle>
          <a:p>
            <a:pPr lvl="0"/>
            <a:r>
              <a:rPr lang="en-US" smtClean="0"/>
              <a:t>Click to edit Master text styles</a:t>
            </a: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pPr defTabSz="1219170"/>
            <a:endParaRPr lang="en-IN" sz="2400" dirty="0">
              <a:solidFill>
                <a:srgbClr val="3C3C3C">
                  <a:tint val="75000"/>
                </a:srgb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defTabSz="1219170"/>
            <a:fld id="{1D8BD707-D9CF-40AE-B4C6-C98DA3205C09}" type="datetimeFigureOut">
              <a:rPr lang="en-US" sz="2400" smtClean="0">
                <a:solidFill>
                  <a:srgbClr val="3C3C3C">
                    <a:tint val="75000"/>
                  </a:srgbClr>
                </a:solidFill>
              </a:rPr>
              <a:pPr defTabSz="1219170"/>
              <a:t>1/8/2021</a:t>
            </a:fld>
            <a:endParaRPr lang="en-US" sz="2400" dirty="0">
              <a:solidFill>
                <a:srgbClr val="3C3C3C">
                  <a:tint val="75000"/>
                </a:srgb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pPr defTabSz="1219170"/>
            <a:fld id="{B6F15528-21DE-4FAA-801E-634DDDAF4B2B}" type="slidenum">
              <a:rPr lang="en-IN" sz="2400" smtClean="0">
                <a:solidFill>
                  <a:srgbClr val="3C3C3C">
                    <a:tint val="75000"/>
                  </a:srgbClr>
                </a:solidFill>
              </a:rPr>
              <a:pPr defTabSz="1219170"/>
              <a:t>‹#›</a:t>
            </a:fld>
            <a:endParaRPr lang="en-IN" sz="2400" dirty="0">
              <a:solidFill>
                <a:srgbClr val="3C3C3C">
                  <a:tint val="75000"/>
                </a:srgbClr>
              </a:solidFill>
            </a:endParaRPr>
          </a:p>
        </p:txBody>
      </p:sp>
      <p:sp>
        <p:nvSpPr>
          <p:cNvPr id="8" name="TextBox 7"/>
          <p:cNvSpPr txBox="1"/>
          <p:nvPr userDrawn="1"/>
        </p:nvSpPr>
        <p:spPr>
          <a:xfrm>
            <a:off x="11659859" y="6708162"/>
            <a:ext cx="524616" cy="138550"/>
          </a:xfrm>
          <a:prstGeom prst="rect">
            <a:avLst/>
          </a:prstGeom>
          <a:noFill/>
        </p:spPr>
        <p:txBody>
          <a:bodyPr wrap="square" lIns="0" tIns="0" rIns="0" bIns="0" rtlCol="0">
            <a:noAutofit/>
          </a:bodyPr>
          <a:lstStyle/>
          <a:p>
            <a:pPr defTabSz="1219170"/>
            <a:fld id="{567A4CEE-210B-4A43-8E57-98E37E0AC15F}" type="slidenum">
              <a:rPr lang="en-US" sz="800" smtClean="0">
                <a:solidFill>
                  <a:srgbClr val="2D2D2A"/>
                </a:solidFill>
              </a:rPr>
              <a:pPr defTabSz="1219170"/>
              <a:t>‹#›</a:t>
            </a:fld>
            <a:endParaRPr lang="en-US" sz="800" dirty="0">
              <a:solidFill>
                <a:srgbClr val="2D2D2A"/>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500" y="6399222"/>
            <a:ext cx="1043621" cy="378225"/>
          </a:xfrm>
          <a:prstGeom prst="rect">
            <a:avLst/>
          </a:prstGeom>
        </p:spPr>
      </p:pic>
    </p:spTree>
    <p:extLst>
      <p:ext uri="{BB962C8B-B14F-4D97-AF65-F5344CB8AC3E}">
        <p14:creationId xmlns:p14="http://schemas.microsoft.com/office/powerpoint/2010/main" val="318246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p:cNvSpPr/>
          <p:nvPr userDrawn="1"/>
        </p:nvSpPr>
        <p:spPr>
          <a:xfrm>
            <a:off x="130635" y="2897897"/>
            <a:ext cx="3076647" cy="1075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algn="ctr" defTabSz="1219170"/>
            <a:r>
              <a:rPr lang="en-US" sz="4800" b="1" dirty="0">
                <a:solidFill>
                  <a:srgbClr val="3C44AB"/>
                </a:solidFill>
              </a:rPr>
              <a:t>Agenda</a:t>
            </a:r>
          </a:p>
        </p:txBody>
      </p:sp>
      <p:sp>
        <p:nvSpPr>
          <p:cNvPr id="5" name="Rectangle 4"/>
          <p:cNvSpPr/>
          <p:nvPr userDrawn="1"/>
        </p:nvSpPr>
        <p:spPr>
          <a:xfrm>
            <a:off x="3344208" y="685800"/>
            <a:ext cx="58901" cy="548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7" name="Right Triangle 6"/>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8" name="TextBox 7"/>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567A4CEE-210B-4A43-8E57-98E37E0AC15F}" type="slidenum">
              <a:rPr lang="en-US" sz="1200" smtClean="0">
                <a:solidFill>
                  <a:srgbClr val="FFFFFF"/>
                </a:solidFill>
              </a:rPr>
              <a:pPr algn="ctr" defTabSz="1219170"/>
              <a:t>‹#›</a:t>
            </a:fld>
            <a:endParaRPr lang="en-US" sz="1200" dirty="0">
              <a:solidFill>
                <a:srgbClr val="FFFFFF"/>
              </a:solidFill>
            </a:endParaRPr>
          </a:p>
        </p:txBody>
      </p:sp>
      <p:sp>
        <p:nvSpPr>
          <p:cNvPr id="15" name="Text Placeholder 14"/>
          <p:cNvSpPr>
            <a:spLocks noGrp="1"/>
          </p:cNvSpPr>
          <p:nvPr>
            <p:ph type="body" sz="quarter" idx="10" hasCustomPrompt="1"/>
          </p:nvPr>
        </p:nvSpPr>
        <p:spPr>
          <a:xfrm>
            <a:off x="4114800" y="685800"/>
            <a:ext cx="7315200" cy="5486400"/>
          </a:xfrm>
          <a:prstGeom prst="rect">
            <a:avLst/>
          </a:prstGeom>
        </p:spPr>
        <p:txBody>
          <a:bodyPr anchor="ctr"/>
          <a:lstStyle>
            <a:lvl1pPr marL="0" marR="0" indent="0" algn="l" defTabSz="914400" rtl="0" eaLnBrk="1" fontAlgn="auto" latinLnBrk="0" hangingPunct="1">
              <a:lnSpc>
                <a:spcPct val="200000"/>
              </a:lnSpc>
              <a:spcBef>
                <a:spcPts val="0"/>
              </a:spcBef>
              <a:spcAft>
                <a:spcPts val="0"/>
              </a:spcAft>
              <a:buClrTx/>
              <a:buSzTx/>
              <a:buFont typeface="Arial"/>
              <a:buNone/>
              <a:tabLst/>
              <a:defRPr sz="2600"/>
            </a:lvl1pPr>
          </a:lstStyle>
          <a:p>
            <a:pPr marL="0" marR="0" lvl="0" indent="0" algn="l" defTabSz="914400" rtl="0" eaLnBrk="1" fontAlgn="auto" latinLnBrk="0" hangingPunct="1">
              <a:lnSpc>
                <a:spcPct val="200000"/>
              </a:lnSpc>
              <a:spcBef>
                <a:spcPts val="0"/>
              </a:spcBef>
              <a:spcAft>
                <a:spcPts val="0"/>
              </a:spcAft>
              <a:buClrTx/>
              <a:buSzTx/>
              <a:buFont typeface="Arial"/>
              <a:buNone/>
              <a:tabLst/>
              <a:defRPr/>
            </a:pPr>
            <a:r>
              <a:rPr lang="en-US"/>
              <a:t>Agenda Item</a:t>
            </a:r>
            <a:br>
              <a:rPr lang="en-US"/>
            </a:br>
            <a:r>
              <a:rPr lang="en-US"/>
              <a:t>Agenda Item</a:t>
            </a:r>
            <a:br>
              <a:rPr lang="en-US"/>
            </a:br>
            <a:r>
              <a:rPr lang="en-US"/>
              <a:t>Agenda Item</a:t>
            </a:r>
            <a:br>
              <a:rPr lang="en-US"/>
            </a:br>
            <a:r>
              <a:rPr lang="en-US"/>
              <a:t>Agenda Item</a:t>
            </a:r>
          </a:p>
        </p:txBody>
      </p:sp>
    </p:spTree>
    <p:extLst>
      <p:ext uri="{BB962C8B-B14F-4D97-AF65-F5344CB8AC3E}">
        <p14:creationId xmlns:p14="http://schemas.microsoft.com/office/powerpoint/2010/main" val="353247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8610609" y="42399"/>
            <a:ext cx="3581399" cy="230832"/>
          </a:xfrm>
          <a:prstGeom prst="rect">
            <a:avLst/>
          </a:prstGeom>
        </p:spPr>
        <p:txBody>
          <a:bodyPr wrap="square">
            <a:spAutoFit/>
          </a:bodyPr>
          <a:lstStyle/>
          <a:p>
            <a:pPr defTabSz="1219170"/>
            <a:r>
              <a:rPr lang="en-US" sz="900" dirty="0">
                <a:solidFill>
                  <a:prstClr val="white"/>
                </a:solidFill>
              </a:rPr>
              <a:t>Confidential information. Not for disclosure to external/third parties</a:t>
            </a:r>
          </a:p>
        </p:txBody>
      </p:sp>
    </p:spTree>
    <p:extLst>
      <p:ext uri="{BB962C8B-B14F-4D97-AF65-F5344CB8AC3E}">
        <p14:creationId xmlns:p14="http://schemas.microsoft.com/office/powerpoint/2010/main" val="11268828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1/8/2021</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1/8/2021</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1/8/2021</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1/8/2021</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1/8/2021</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1/8/2021</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1/8/2021</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1/8/2021</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1/8/2021</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1/8/2021</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1/8/2021</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ounded Rectangle 14"/>
          <p:cNvSpPr/>
          <p:nvPr/>
        </p:nvSpPr>
        <p:spPr>
          <a:xfrm>
            <a:off x="406402" y="329187"/>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sz="1800"/>
          </a:p>
        </p:txBody>
      </p:sp>
      <p:sp>
        <p:nvSpPr>
          <p:cNvPr id="10" name="Rounded Rectangle 9"/>
          <p:cNvSpPr/>
          <p:nvPr/>
        </p:nvSpPr>
        <p:spPr>
          <a:xfrm>
            <a:off x="558130" y="434162"/>
            <a:ext cx="11075745"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sz="1800"/>
          </a:p>
        </p:txBody>
      </p:sp>
      <p:sp>
        <p:nvSpPr>
          <p:cNvPr id="5" name="Title 4"/>
          <p:cNvSpPr>
            <a:spLocks noGrp="1"/>
          </p:cNvSpPr>
          <p:nvPr>
            <p:ph type="ctrTitle"/>
          </p:nvPr>
        </p:nvSpPr>
        <p:spPr>
          <a:xfrm>
            <a:off x="963168" y="1820206"/>
            <a:ext cx="103632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963168" y="3685032"/>
            <a:ext cx="103632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pPr>
              <a:defRPr/>
            </a:pPr>
            <a:endParaRPr lang="en-US" altLang="en-US"/>
          </a:p>
        </p:txBody>
      </p:sp>
      <p:sp>
        <p:nvSpPr>
          <p:cNvPr id="8" name="Footer Placeholder 7"/>
          <p:cNvSpPr>
            <a:spLocks noGrp="1"/>
          </p:cNvSpPr>
          <p:nvPr>
            <p:ph type="ftr" sz="quarter" idx="11"/>
          </p:nvPr>
        </p:nvSpPr>
        <p:spPr/>
        <p:txBody>
          <a:bodyPr/>
          <a:lstStyle>
            <a:extLst/>
          </a:lstStyle>
          <a:p>
            <a:pPr>
              <a:defRPr/>
            </a:pPr>
            <a:endParaRPr lang="en-US" altLang="en-US"/>
          </a:p>
        </p:txBody>
      </p:sp>
      <p:sp>
        <p:nvSpPr>
          <p:cNvPr id="11" name="Slide Number Placeholder 10"/>
          <p:cNvSpPr>
            <a:spLocks noGrp="1"/>
          </p:cNvSpPr>
          <p:nvPr>
            <p:ph type="sldNum" sz="quarter" idx="12"/>
          </p:nvPr>
        </p:nvSpPr>
        <p:spPr/>
        <p:txBody>
          <a:bodyPr/>
          <a:lstStyle>
            <a:extLst/>
          </a:lstStyle>
          <a:p>
            <a:pPr>
              <a:defRPr/>
            </a:pPr>
            <a:fld id="{A8AA4C8A-35BF-4052-A1B0-B7F4EF8F239E}" type="slidenum">
              <a:rPr lang="en-US" altLang="en-US" smtClean="0"/>
              <a:pPr>
                <a:defRPr/>
              </a:pPr>
              <a:t>‹#›</a:t>
            </a:fld>
            <a:endParaRPr lang="en-US" altLang="en-US"/>
          </a:p>
        </p:txBody>
      </p:sp>
      <p:sp>
        <p:nvSpPr>
          <p:cNvPr id="9" name="Arc 12"/>
          <p:cNvSpPr>
            <a:spLocks/>
          </p:cNvSpPr>
          <p:nvPr userDrawn="1"/>
        </p:nvSpPr>
        <p:spPr bwMode="auto">
          <a:xfrm>
            <a:off x="0" y="825503"/>
            <a:ext cx="3860800" cy="6018213"/>
          </a:xfrm>
          <a:custGeom>
            <a:avLst/>
            <a:gdLst>
              <a:gd name="T0" fmla="*/ 0 w 21600"/>
              <a:gd name="T1" fmla="*/ 0 h 21600"/>
              <a:gd name="T2" fmla="*/ 2895600 w 21600"/>
              <a:gd name="T3" fmla="*/ 6018213 h 21600"/>
              <a:gd name="T4" fmla="*/ 0 w 21600"/>
              <a:gd name="T5" fmla="*/ 6018213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a:defRPr/>
            </a:pPr>
            <a:endParaRPr lang="en-US" sz="1800"/>
          </a:p>
        </p:txBody>
      </p:sp>
      <p:sp>
        <p:nvSpPr>
          <p:cNvPr id="12" name="Text Box 13"/>
          <p:cNvSpPr txBox="1">
            <a:spLocks noChangeArrowheads="1"/>
          </p:cNvSpPr>
          <p:nvPr userDrawn="1"/>
        </p:nvSpPr>
        <p:spPr bwMode="auto">
          <a:xfrm>
            <a:off x="8940800" y="6248403"/>
            <a:ext cx="3251200" cy="244475"/>
          </a:xfrm>
          <a:prstGeom prst="rect">
            <a:avLst/>
          </a:prstGeom>
          <a:noFill/>
          <a:ln w="9525" algn="ctr">
            <a:noFill/>
            <a:miter lim="800000"/>
            <a:headEnd/>
            <a:tailEnd/>
          </a:ln>
          <a:effectLst/>
        </p:spPr>
        <p:txBody>
          <a:bodyPr>
            <a:spAutoFit/>
          </a:bodyPr>
          <a:lstStyle/>
          <a:p>
            <a:pPr algn="ctr">
              <a:defRPr/>
            </a:pPr>
            <a:endParaRPr lang="en-US" altLang="en-US" sz="1000" b="1"/>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670560" y="530352"/>
            <a:ext cx="10911840"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ltLang="en-US"/>
          </a:p>
        </p:txBody>
      </p:sp>
      <p:sp>
        <p:nvSpPr>
          <p:cNvPr id="5" name="Footer Placeholder 4"/>
          <p:cNvSpPr>
            <a:spLocks noGrp="1"/>
          </p:cNvSpPr>
          <p:nvPr>
            <p:ph type="ftr" sz="quarter" idx="11"/>
          </p:nvPr>
        </p:nvSpPr>
        <p:spPr/>
        <p:txBody>
          <a:bodyPr/>
          <a:lstStyle>
            <a:extLst/>
          </a:lstStyle>
          <a:p>
            <a:pPr>
              <a:defRPr/>
            </a:pPr>
            <a:endParaRPr lang="en-US" altLang="en-US"/>
          </a:p>
        </p:txBody>
      </p:sp>
      <p:sp>
        <p:nvSpPr>
          <p:cNvPr id="6" name="Slide Number Placeholder 5"/>
          <p:cNvSpPr>
            <a:spLocks noGrp="1"/>
          </p:cNvSpPr>
          <p:nvPr>
            <p:ph type="sldNum" sz="quarter" idx="12"/>
          </p:nvPr>
        </p:nvSpPr>
        <p:spPr/>
        <p:txBody>
          <a:bodyPr/>
          <a:lstStyle>
            <a:extLst/>
          </a:lstStyle>
          <a:p>
            <a:pPr>
              <a:defRPr/>
            </a:pPr>
            <a:fld id="{46E56048-376B-4853-8EC7-FF9DA8BD64CC}" type="slidenum">
              <a:rPr lang="en-US" altLang="en-US" smtClean="0"/>
              <a:pPr>
                <a:defRPr/>
              </a:pPr>
              <a:t>‹#›</a:t>
            </a:fld>
            <a:endParaRPr lang="en-US"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406402" y="329187"/>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sz="1800"/>
          </a:p>
        </p:txBody>
      </p:sp>
      <p:sp>
        <p:nvSpPr>
          <p:cNvPr id="11" name="Rounded Rectangle 10"/>
          <p:cNvSpPr/>
          <p:nvPr/>
        </p:nvSpPr>
        <p:spPr>
          <a:xfrm>
            <a:off x="558130" y="434165"/>
            <a:ext cx="11075745"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sz="1800"/>
          </a:p>
        </p:txBody>
      </p:sp>
      <p:sp>
        <p:nvSpPr>
          <p:cNvPr id="2" name="Title 1"/>
          <p:cNvSpPr>
            <a:spLocks noGrp="1"/>
          </p:cNvSpPr>
          <p:nvPr>
            <p:ph type="title"/>
          </p:nvPr>
        </p:nvSpPr>
        <p:spPr>
          <a:xfrm>
            <a:off x="624459" y="4928616"/>
            <a:ext cx="1091184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24459" y="5624484"/>
            <a:ext cx="1091184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pPr>
              <a:defRPr/>
            </a:pPr>
            <a:endParaRPr lang="en-US" altLang="en-US"/>
          </a:p>
        </p:txBody>
      </p:sp>
      <p:sp>
        <p:nvSpPr>
          <p:cNvPr id="5" name="Footer Placeholder 4"/>
          <p:cNvSpPr>
            <a:spLocks noGrp="1"/>
          </p:cNvSpPr>
          <p:nvPr>
            <p:ph type="ftr" sz="quarter" idx="11"/>
          </p:nvPr>
        </p:nvSpPr>
        <p:spPr/>
        <p:txBody>
          <a:bodyPr/>
          <a:lstStyle>
            <a:extLst/>
          </a:lstStyle>
          <a:p>
            <a:pPr>
              <a:defRPr/>
            </a:pPr>
            <a:endParaRPr lang="en-US" altLang="en-US"/>
          </a:p>
        </p:txBody>
      </p:sp>
      <p:sp>
        <p:nvSpPr>
          <p:cNvPr id="6" name="Slide Number Placeholder 5"/>
          <p:cNvSpPr>
            <a:spLocks noGrp="1"/>
          </p:cNvSpPr>
          <p:nvPr>
            <p:ph type="sldNum" sz="quarter" idx="12"/>
          </p:nvPr>
        </p:nvSpPr>
        <p:spPr/>
        <p:txBody>
          <a:bodyPr/>
          <a:lstStyle>
            <a:extLst/>
          </a:lstStyle>
          <a:p>
            <a:pPr>
              <a:defRPr/>
            </a:pPr>
            <a:fld id="{7871F500-6854-4B96-8567-730B11E4521D}" type="slidenum">
              <a:rPr lang="en-US" altLang="en-US" smtClean="0"/>
              <a:pPr>
                <a:defRPr/>
              </a:pPr>
              <a:t>‹#›</a:t>
            </a:fld>
            <a:endParaRPr lang="en-US"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685803" y="530352"/>
            <a:ext cx="524256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340480" y="530352"/>
            <a:ext cx="524256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ltLang="en-US"/>
          </a:p>
        </p:txBody>
      </p:sp>
      <p:sp>
        <p:nvSpPr>
          <p:cNvPr id="6" name="Footer Placeholder 5"/>
          <p:cNvSpPr>
            <a:spLocks noGrp="1"/>
          </p:cNvSpPr>
          <p:nvPr>
            <p:ph type="ftr" sz="quarter" idx="11"/>
          </p:nvPr>
        </p:nvSpPr>
        <p:spPr/>
        <p:txBody>
          <a:bodyPr/>
          <a:lstStyle>
            <a:extLst/>
          </a:lstStyle>
          <a:p>
            <a:pPr>
              <a:defRPr/>
            </a:pPr>
            <a:endParaRPr lang="en-US" altLang="en-US"/>
          </a:p>
        </p:txBody>
      </p:sp>
      <p:sp>
        <p:nvSpPr>
          <p:cNvPr id="7" name="Slide Number Placeholder 6"/>
          <p:cNvSpPr>
            <a:spLocks noGrp="1"/>
          </p:cNvSpPr>
          <p:nvPr>
            <p:ph type="sldNum" sz="quarter" idx="12"/>
          </p:nvPr>
        </p:nvSpPr>
        <p:spPr/>
        <p:txBody>
          <a:bodyPr/>
          <a:lstStyle>
            <a:extLst/>
          </a:lstStyle>
          <a:p>
            <a:pPr>
              <a:defRPr/>
            </a:pPr>
            <a:fld id="{4EFADBFC-F89D-4C22-A8DC-FD7D910FDF52}" type="slidenum">
              <a:rPr lang="en-US" altLang="en-US" smtClean="0"/>
              <a:pPr>
                <a:defRPr/>
              </a:pPr>
              <a:t>‹#›</a:t>
            </a:fld>
            <a:endParaRPr lang="en-US"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809632" y="579438"/>
            <a:ext cx="524256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202892" y="579438"/>
            <a:ext cx="524256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809632" y="1447800"/>
            <a:ext cx="524256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02892" y="1447800"/>
            <a:ext cx="524256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a:defRPr/>
            </a:pPr>
            <a:endParaRPr lang="en-US" altLang="en-US"/>
          </a:p>
        </p:txBody>
      </p:sp>
      <p:sp>
        <p:nvSpPr>
          <p:cNvPr id="8" name="Footer Placeholder 7"/>
          <p:cNvSpPr>
            <a:spLocks noGrp="1"/>
          </p:cNvSpPr>
          <p:nvPr>
            <p:ph type="ftr" sz="quarter" idx="11"/>
          </p:nvPr>
        </p:nvSpPr>
        <p:spPr/>
        <p:txBody>
          <a:bodyPr/>
          <a:lstStyle>
            <a:extLst/>
          </a:lstStyle>
          <a:p>
            <a:pPr>
              <a:defRPr/>
            </a:pPr>
            <a:endParaRPr lang="en-US" altLang="en-US"/>
          </a:p>
        </p:txBody>
      </p:sp>
      <p:sp>
        <p:nvSpPr>
          <p:cNvPr id="9" name="Slide Number Placeholder 8"/>
          <p:cNvSpPr>
            <a:spLocks noGrp="1"/>
          </p:cNvSpPr>
          <p:nvPr>
            <p:ph type="sldNum" sz="quarter" idx="12"/>
          </p:nvPr>
        </p:nvSpPr>
        <p:spPr/>
        <p:txBody>
          <a:bodyPr/>
          <a:lstStyle>
            <a:extLst/>
          </a:lstStyle>
          <a:p>
            <a:pPr>
              <a:defRPr/>
            </a:pPr>
            <a:fld id="{94B4CDD0-9D43-4A22-838E-08668A3DD0D5}" type="slidenum">
              <a:rPr lang="en-US" altLang="en-US" smtClean="0"/>
              <a:pPr>
                <a:defRPr/>
              </a:pPr>
              <a:t>‹#›</a:t>
            </a:fld>
            <a:endParaRPr lang="en-US"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pPr>
              <a:defRPr/>
            </a:pPr>
            <a:endParaRPr lang="en-US" altLang="en-US"/>
          </a:p>
        </p:txBody>
      </p:sp>
      <p:sp>
        <p:nvSpPr>
          <p:cNvPr id="4" name="Footer Placeholder 3"/>
          <p:cNvSpPr>
            <a:spLocks noGrp="1"/>
          </p:cNvSpPr>
          <p:nvPr>
            <p:ph type="ftr" sz="quarter" idx="11"/>
          </p:nvPr>
        </p:nvSpPr>
        <p:spPr/>
        <p:txBody>
          <a:bodyPr/>
          <a:lstStyle>
            <a:extLst/>
          </a:lstStyle>
          <a:p>
            <a:pPr>
              <a:defRPr/>
            </a:pPr>
            <a:endParaRPr lang="en-US" altLang="en-US"/>
          </a:p>
        </p:txBody>
      </p:sp>
      <p:sp>
        <p:nvSpPr>
          <p:cNvPr id="5" name="Slide Number Placeholder 4"/>
          <p:cNvSpPr>
            <a:spLocks noGrp="1"/>
          </p:cNvSpPr>
          <p:nvPr>
            <p:ph type="sldNum" sz="quarter" idx="12"/>
          </p:nvPr>
        </p:nvSpPr>
        <p:spPr/>
        <p:txBody>
          <a:bodyPr/>
          <a:lstStyle>
            <a:extLst/>
          </a:lstStyle>
          <a:p>
            <a:pPr>
              <a:defRPr/>
            </a:pPr>
            <a:fld id="{27E563F9-FCD1-4E8C-B8DE-0BC68DE54EFA}" type="slidenum">
              <a:rPr lang="en-US" altLang="en-US" smtClean="0"/>
              <a:pPr>
                <a:defRPr/>
              </a:pPr>
              <a:t>‹#›</a:t>
            </a:fld>
            <a:endParaRPr lang="en-US"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ounded Rectangle 6"/>
          <p:cNvSpPr/>
          <p:nvPr/>
        </p:nvSpPr>
        <p:spPr>
          <a:xfrm>
            <a:off x="406402" y="329187"/>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sz="1800"/>
          </a:p>
        </p:txBody>
      </p:sp>
      <p:sp>
        <p:nvSpPr>
          <p:cNvPr id="2" name="Date Placeholder 1"/>
          <p:cNvSpPr>
            <a:spLocks noGrp="1"/>
          </p:cNvSpPr>
          <p:nvPr>
            <p:ph type="dt" sz="half" idx="10"/>
          </p:nvPr>
        </p:nvSpPr>
        <p:spPr/>
        <p:txBody>
          <a:bodyPr/>
          <a:lstStyle>
            <a:extLst/>
          </a:lstStyle>
          <a:p>
            <a:pPr>
              <a:defRPr/>
            </a:pPr>
            <a:endParaRPr lang="en-US" altLang="en-US"/>
          </a:p>
        </p:txBody>
      </p:sp>
      <p:sp>
        <p:nvSpPr>
          <p:cNvPr id="3" name="Footer Placeholder 2"/>
          <p:cNvSpPr>
            <a:spLocks noGrp="1"/>
          </p:cNvSpPr>
          <p:nvPr>
            <p:ph type="ftr" sz="quarter" idx="11"/>
          </p:nvPr>
        </p:nvSpPr>
        <p:spPr/>
        <p:txBody>
          <a:bodyPr/>
          <a:lstStyle>
            <a:extLst/>
          </a:lstStyle>
          <a:p>
            <a:pPr>
              <a:defRPr/>
            </a:pPr>
            <a:endParaRPr lang="en-US" altLang="en-US"/>
          </a:p>
        </p:txBody>
      </p:sp>
      <p:sp>
        <p:nvSpPr>
          <p:cNvPr id="4" name="Slide Number Placeholder 3"/>
          <p:cNvSpPr>
            <a:spLocks noGrp="1"/>
          </p:cNvSpPr>
          <p:nvPr>
            <p:ph type="sldNum" sz="quarter" idx="12"/>
          </p:nvPr>
        </p:nvSpPr>
        <p:spPr/>
        <p:txBody>
          <a:bodyPr/>
          <a:lstStyle>
            <a:extLst/>
          </a:lstStyle>
          <a:p>
            <a:pPr>
              <a:defRPr/>
            </a:pPr>
            <a:fld id="{1186EE23-3FFD-4812-BF48-AEA81F911EB6}" type="slidenum">
              <a:rPr lang="en-US" altLang="en-US" smtClean="0"/>
              <a:pPr>
                <a:defRPr/>
              </a:pPr>
              <a:t>‹#›</a:t>
            </a:fld>
            <a:endParaRPr lang="en-US"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85045" y="533400"/>
            <a:ext cx="39624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7385129" y="1447802"/>
            <a:ext cx="39624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1015163" y="930144"/>
            <a:ext cx="6168212"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ltLang="en-US"/>
          </a:p>
        </p:txBody>
      </p:sp>
      <p:sp>
        <p:nvSpPr>
          <p:cNvPr id="6" name="Footer Placeholder 5"/>
          <p:cNvSpPr>
            <a:spLocks noGrp="1"/>
          </p:cNvSpPr>
          <p:nvPr>
            <p:ph type="ftr" sz="quarter" idx="11"/>
          </p:nvPr>
        </p:nvSpPr>
        <p:spPr/>
        <p:txBody>
          <a:bodyPr/>
          <a:lstStyle>
            <a:extLst/>
          </a:lstStyle>
          <a:p>
            <a:pPr>
              <a:defRPr/>
            </a:pPr>
            <a:endParaRPr lang="en-US" altLang="en-US"/>
          </a:p>
        </p:txBody>
      </p:sp>
      <p:sp>
        <p:nvSpPr>
          <p:cNvPr id="7" name="Slide Number Placeholder 6"/>
          <p:cNvSpPr>
            <a:spLocks noGrp="1"/>
          </p:cNvSpPr>
          <p:nvPr>
            <p:ph type="sldNum" sz="quarter" idx="12"/>
          </p:nvPr>
        </p:nvSpPr>
        <p:spPr/>
        <p:txBody>
          <a:bodyPr/>
          <a:lstStyle>
            <a:extLst/>
          </a:lstStyle>
          <a:p>
            <a:pPr>
              <a:defRPr/>
            </a:pPr>
            <a:fld id="{2497DB5E-48E8-40D9-8160-41782B46A3C9}" type="slidenum">
              <a:rPr lang="en-US" altLang="en-US" smtClean="0"/>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406402" y="329187"/>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sz="1800"/>
          </a:p>
        </p:txBody>
      </p:sp>
      <p:sp>
        <p:nvSpPr>
          <p:cNvPr id="11" name="Round Single Corner Rectangle 10"/>
          <p:cNvSpPr/>
          <p:nvPr/>
        </p:nvSpPr>
        <p:spPr>
          <a:xfrm>
            <a:off x="8534402" y="434162"/>
            <a:ext cx="3099473"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sz="1800"/>
          </a:p>
        </p:txBody>
      </p:sp>
      <p:sp>
        <p:nvSpPr>
          <p:cNvPr id="2" name="Title 1"/>
          <p:cNvSpPr>
            <a:spLocks noGrp="1"/>
          </p:cNvSpPr>
          <p:nvPr>
            <p:ph type="title"/>
          </p:nvPr>
        </p:nvSpPr>
        <p:spPr>
          <a:xfrm>
            <a:off x="609600" y="5012056"/>
            <a:ext cx="109728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8616949" y="533400"/>
            <a:ext cx="298704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ltLang="en-US"/>
          </a:p>
        </p:txBody>
      </p:sp>
      <p:sp>
        <p:nvSpPr>
          <p:cNvPr id="6" name="Footer Placeholder 5"/>
          <p:cNvSpPr>
            <a:spLocks noGrp="1"/>
          </p:cNvSpPr>
          <p:nvPr>
            <p:ph type="ftr" sz="quarter" idx="11"/>
          </p:nvPr>
        </p:nvSpPr>
        <p:spPr/>
        <p:txBody>
          <a:bodyPr/>
          <a:lstStyle>
            <a:extLst/>
          </a:lstStyle>
          <a:p>
            <a:pPr>
              <a:defRPr/>
            </a:pPr>
            <a:endParaRPr lang="en-US" altLang="en-US"/>
          </a:p>
        </p:txBody>
      </p:sp>
      <p:sp>
        <p:nvSpPr>
          <p:cNvPr id="7" name="Slide Number Placeholder 6"/>
          <p:cNvSpPr>
            <a:spLocks noGrp="1"/>
          </p:cNvSpPr>
          <p:nvPr>
            <p:ph type="sldNum" sz="quarter" idx="12"/>
          </p:nvPr>
        </p:nvSpPr>
        <p:spPr/>
        <p:txBody>
          <a:bodyPr/>
          <a:lstStyle>
            <a:extLst/>
          </a:lstStyle>
          <a:p>
            <a:pPr>
              <a:defRPr/>
            </a:pPr>
            <a:fld id="{21CCB833-6479-498F-A43F-1B52C50FB843}" type="slidenum">
              <a:rPr lang="en-US" altLang="en-US" smtClean="0"/>
              <a:pPr>
                <a:defRPr/>
              </a:pPr>
              <a:t>‹#›</a:t>
            </a:fld>
            <a:endParaRPr lang="en-US" altLang="en-US"/>
          </a:p>
        </p:txBody>
      </p:sp>
      <p:sp>
        <p:nvSpPr>
          <p:cNvPr id="3" name="Picture Placeholder 2"/>
          <p:cNvSpPr>
            <a:spLocks noGrp="1"/>
          </p:cNvSpPr>
          <p:nvPr>
            <p:ph type="pic" idx="1"/>
          </p:nvPr>
        </p:nvSpPr>
        <p:spPr>
          <a:xfrm>
            <a:off x="561973" y="435768"/>
            <a:ext cx="7900416"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70560" y="530352"/>
            <a:ext cx="10911840"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ltLang="en-US"/>
          </a:p>
        </p:txBody>
      </p:sp>
      <p:sp>
        <p:nvSpPr>
          <p:cNvPr id="5" name="Footer Placeholder 4"/>
          <p:cNvSpPr>
            <a:spLocks noGrp="1"/>
          </p:cNvSpPr>
          <p:nvPr>
            <p:ph type="ftr" sz="quarter" idx="11"/>
          </p:nvPr>
        </p:nvSpPr>
        <p:spPr/>
        <p:txBody>
          <a:bodyPr/>
          <a:lstStyle>
            <a:extLst/>
          </a:lstStyle>
          <a:p>
            <a:pPr>
              <a:defRPr/>
            </a:pPr>
            <a:endParaRPr lang="en-US" altLang="en-US"/>
          </a:p>
        </p:txBody>
      </p:sp>
      <p:sp>
        <p:nvSpPr>
          <p:cNvPr id="6" name="Slide Number Placeholder 5"/>
          <p:cNvSpPr>
            <a:spLocks noGrp="1"/>
          </p:cNvSpPr>
          <p:nvPr>
            <p:ph type="sldNum" sz="quarter" idx="12"/>
          </p:nvPr>
        </p:nvSpPr>
        <p:spPr/>
        <p:txBody>
          <a:bodyPr/>
          <a:lstStyle>
            <a:extLst/>
          </a:lstStyle>
          <a:p>
            <a:pPr>
              <a:defRPr/>
            </a:pPr>
            <a:fld id="{FFADD8C1-11B4-46EC-8495-0EC0F7B2B62E}" type="slidenum">
              <a:rPr lang="en-US" altLang="en-US" smtClean="0"/>
              <a:pPr>
                <a:defRPr/>
              </a:pPr>
              <a:t>‹#›</a:t>
            </a:fld>
            <a:endParaRPr lang="en-US"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33407"/>
            <a:ext cx="264160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711200" y="533405"/>
            <a:ext cx="792480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ltLang="en-US"/>
          </a:p>
        </p:txBody>
      </p:sp>
      <p:sp>
        <p:nvSpPr>
          <p:cNvPr id="5" name="Footer Placeholder 4"/>
          <p:cNvSpPr>
            <a:spLocks noGrp="1"/>
          </p:cNvSpPr>
          <p:nvPr>
            <p:ph type="ftr" sz="quarter" idx="11"/>
          </p:nvPr>
        </p:nvSpPr>
        <p:spPr/>
        <p:txBody>
          <a:bodyPr/>
          <a:lstStyle>
            <a:extLst/>
          </a:lstStyle>
          <a:p>
            <a:pPr>
              <a:defRPr/>
            </a:pPr>
            <a:endParaRPr lang="en-US" altLang="en-US"/>
          </a:p>
        </p:txBody>
      </p:sp>
      <p:sp>
        <p:nvSpPr>
          <p:cNvPr id="6" name="Slide Number Placeholder 5"/>
          <p:cNvSpPr>
            <a:spLocks noGrp="1"/>
          </p:cNvSpPr>
          <p:nvPr>
            <p:ph type="sldNum" sz="quarter" idx="12"/>
          </p:nvPr>
        </p:nvSpPr>
        <p:spPr/>
        <p:txBody>
          <a:bodyPr/>
          <a:lstStyle>
            <a:extLst/>
          </a:lstStyle>
          <a:p>
            <a:pPr>
              <a:defRPr/>
            </a:pPr>
            <a:fld id="{DD54DA33-6CC2-4B6A-9902-5D9E46C19E53}" type="slidenum">
              <a:rPr lang="en-US" altLang="en-US" smtClean="0"/>
              <a:pPr>
                <a:defRPr/>
              </a:pPr>
              <a:t>‹#›</a:t>
            </a:fld>
            <a:endParaRPr lang="en-US"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37221975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45136952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4117143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7122016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8012169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88120412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78319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6918609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5247627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405081576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1344941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Титульный слайд">
    <p:spTree>
      <p:nvGrpSpPr>
        <p:cNvPr id="1" name=""/>
        <p:cNvGrpSpPr/>
        <p:nvPr/>
      </p:nvGrpSpPr>
      <p:grpSpPr>
        <a:xfrm>
          <a:off x="0" y="0"/>
          <a:ext cx="0" cy="0"/>
          <a:chOff x="0" y="0"/>
          <a:chExt cx="0" cy="0"/>
        </a:xfrm>
      </p:grpSpPr>
      <p:sp>
        <p:nvSpPr>
          <p:cNvPr id="3" name="Прямоугольник 1"/>
          <p:cNvSpPr/>
          <p:nvPr/>
        </p:nvSpPr>
        <p:spPr>
          <a:xfrm>
            <a:off x="-19051" y="1905000"/>
            <a:ext cx="12211051"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800" dirty="0"/>
          </a:p>
        </p:txBody>
      </p:sp>
      <p:sp>
        <p:nvSpPr>
          <p:cNvPr id="4" name="Прямоугольник 8"/>
          <p:cNvSpPr/>
          <p:nvPr/>
        </p:nvSpPr>
        <p:spPr>
          <a:xfrm>
            <a:off x="-19051" y="0"/>
            <a:ext cx="12211051"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800" dirty="0"/>
          </a:p>
        </p:txBody>
      </p:sp>
      <p:sp>
        <p:nvSpPr>
          <p:cNvPr id="5" name="Прямоугольник 3"/>
          <p:cNvSpPr/>
          <p:nvPr/>
        </p:nvSpPr>
        <p:spPr>
          <a:xfrm>
            <a:off x="1085851"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800" dirty="0"/>
          </a:p>
        </p:txBody>
      </p:sp>
      <p:sp>
        <p:nvSpPr>
          <p:cNvPr id="8" name="Рисунок 7"/>
          <p:cNvSpPr>
            <a:spLocks noGrp="1"/>
          </p:cNvSpPr>
          <p:nvPr>
            <p:ph type="pic" sz="quarter" idx="10"/>
          </p:nvPr>
        </p:nvSpPr>
        <p:spPr>
          <a:xfrm>
            <a:off x="1847851" y="2819400"/>
            <a:ext cx="8496300" cy="2800350"/>
          </a:xfrm>
          <a:prstGeom prst="rect">
            <a:avLst/>
          </a:prstGeom>
        </p:spPr>
        <p:txBody>
          <a:bodyPr/>
          <a:lstStyle/>
          <a:p>
            <a:pPr lvl="0"/>
            <a:r>
              <a:rPr lang="en-US" noProof="0" smtClean="0"/>
              <a:t>Click icon to add picture</a:t>
            </a:r>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BD707-D9CF-40AE-B4C6-C98DA3205C09}" type="datetimeFigureOut">
              <a:rPr lang="en-US" smtClean="0"/>
              <a:pPr/>
              <a:t>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31"/>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3" y="9"/>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5" name="Rectangle 4"/>
          <p:cNvSpPr/>
          <p:nvPr userDrawn="1"/>
        </p:nvSpPr>
        <p:spPr>
          <a:xfrm>
            <a:off x="0" y="6753316"/>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270909644"/>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3840" userDrawn="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3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3" y="9"/>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5" name="Rectangle 4"/>
          <p:cNvSpPr/>
          <p:nvPr userDrawn="1"/>
        </p:nvSpPr>
        <p:spPr>
          <a:xfrm>
            <a:off x="0" y="6753316"/>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3227159557"/>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3840" userDrawn="1">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8" y="164646"/>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8" y="932731"/>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3804378142"/>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theme" Target="../theme/theme3.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image" Target="../media/image3.png"/><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4.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5.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theme" Target="../theme/theme7.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34" Type="http://schemas.openxmlformats.org/officeDocument/2006/relationships/theme" Target="../theme/theme8.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image" Target="../media/image3.png"/><Relationship Id="rId8" Type="http://schemas.openxmlformats.org/officeDocument/2006/relationships/slideLayout" Target="../slideLayouts/slideLayout11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0.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theme" Target="../theme/theme9.xml"/><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gs>
            <a:gs pos="74000">
              <a:schemeClr val="bg2">
                <a:lumMod val="90000"/>
              </a:schemeClr>
            </a:gs>
            <a:gs pos="83000">
              <a:schemeClr val="bg2">
                <a:lumMod val="75000"/>
              </a:schemeClr>
            </a:gs>
            <a:gs pos="100000">
              <a:schemeClr val="bg2">
                <a:lumMod val="2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1/8/2021</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gs>
            <a:gs pos="74000">
              <a:schemeClr val="bg2">
                <a:lumMod val="90000"/>
              </a:schemeClr>
            </a:gs>
            <a:gs pos="83000">
              <a:schemeClr val="bg2">
                <a:lumMod val="75000"/>
              </a:schemeClr>
            </a:gs>
            <a:gs pos="100000">
              <a:schemeClr val="bg2">
                <a:lumMod val="25000"/>
              </a:schemeClr>
            </a:gs>
          </a:gsLst>
          <a:lin ang="54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gs>
            <a:gs pos="74000">
              <a:schemeClr val="bg2">
                <a:lumMod val="90000"/>
              </a:schemeClr>
            </a:gs>
            <a:gs pos="83000">
              <a:schemeClr val="bg2">
                <a:lumMod val="75000"/>
              </a:schemeClr>
            </a:gs>
            <a:gs pos="100000">
              <a:schemeClr val="bg2">
                <a:lumMod val="25000"/>
              </a:schemeClr>
            </a:gs>
          </a:gsLst>
          <a:lin ang="5400000" scaled="1"/>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219204"/>
            <a:ext cx="10972800" cy="4525963"/>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Placeholder 1"/>
          <p:cNvSpPr>
            <a:spLocks noGrp="1"/>
          </p:cNvSpPr>
          <p:nvPr>
            <p:ph type="title"/>
          </p:nvPr>
        </p:nvSpPr>
        <p:spPr>
          <a:xfrm>
            <a:off x="609955" y="381008"/>
            <a:ext cx="10972092" cy="524999"/>
          </a:xfrm>
          <a:prstGeom prst="rect">
            <a:avLst/>
          </a:prstGeom>
        </p:spPr>
        <p:txBody>
          <a:bodyPr vert="horz" lIns="0" tIns="0" rIns="0" bIns="0" rtlCol="0" anchor="t" anchorCtr="0">
            <a:noAutofit/>
          </a:bodyPr>
          <a:lstStyle/>
          <a:p>
            <a:r>
              <a:rPr lang="en-US" dirty="0"/>
              <a:t>Click to edit slide headline</a:t>
            </a:r>
          </a:p>
        </p:txBody>
      </p:sp>
      <p:sp>
        <p:nvSpPr>
          <p:cNvPr id="8" name="Rectangle 7"/>
          <p:cNvSpPr/>
          <p:nvPr/>
        </p:nvSpPr>
        <p:spPr>
          <a:xfrm>
            <a:off x="628077" y="3"/>
            <a:ext cx="2438400" cy="127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3200" dirty="0">
              <a:solidFill>
                <a:srgbClr val="FFFFFF"/>
              </a:solidFill>
            </a:endParaRPr>
          </a:p>
        </p:txBody>
      </p:sp>
      <p:pic>
        <p:nvPicPr>
          <p:cNvPr id="2" name="Picture 1"/>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8081" y="6554387"/>
            <a:ext cx="591123" cy="140639"/>
          </a:xfrm>
          <a:prstGeom prst="rect">
            <a:avLst/>
          </a:prstGeom>
        </p:spPr>
      </p:pic>
      <p:sp>
        <p:nvSpPr>
          <p:cNvPr id="5" name="Right Triangle 4"/>
          <p:cNvSpPr/>
          <p:nvPr/>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1" name="TextBox 10"/>
          <p:cNvSpPr txBox="1"/>
          <p:nvPr/>
        </p:nvSpPr>
        <p:spPr>
          <a:xfrm>
            <a:off x="11784933" y="6553405"/>
            <a:ext cx="524616" cy="138551"/>
          </a:xfrm>
          <a:prstGeom prst="rect">
            <a:avLst/>
          </a:prstGeom>
          <a:noFill/>
        </p:spPr>
        <p:txBody>
          <a:bodyPr wrap="square" lIns="0" tIns="0" rIns="0" bIns="0" rtlCol="0">
            <a:noAutofit/>
          </a:bodyPr>
          <a:lstStyle/>
          <a:p>
            <a:pPr algn="ctr" defTabSz="1219170"/>
            <a:fld id="{567A4CEE-210B-4A43-8E57-98E37E0AC15F}" type="slidenum">
              <a:rPr lang="en-US" sz="1200" smtClean="0">
                <a:solidFill>
                  <a:srgbClr val="FFFFFF"/>
                </a:solidFill>
              </a:rPr>
              <a:pPr algn="ctr" defTabSz="1219170"/>
              <a:t>‹#›</a:t>
            </a:fld>
            <a:endParaRPr lang="en-US" sz="1200" dirty="0">
              <a:solidFill>
                <a:srgbClr val="FFFFFF"/>
              </a:solidFill>
            </a:endParaRPr>
          </a:p>
        </p:txBody>
      </p:sp>
      <p:sp>
        <p:nvSpPr>
          <p:cNvPr id="9" name="Rectangle 8"/>
          <p:cNvSpPr/>
          <p:nvPr/>
        </p:nvSpPr>
        <p:spPr>
          <a:xfrm>
            <a:off x="9223713" y="6413707"/>
            <a:ext cx="2664635" cy="338554"/>
          </a:xfrm>
          <a:prstGeom prst="rect">
            <a:avLst/>
          </a:prstGeom>
        </p:spPr>
        <p:txBody>
          <a:bodyPr wrap="square">
            <a:spAutoFit/>
          </a:bodyPr>
          <a:lstStyle/>
          <a:p>
            <a:pPr algn="ctr" defTabSz="1219170">
              <a:defRPr/>
            </a:pPr>
            <a:endParaRPr lang="en-US" sz="700" dirty="0">
              <a:solidFill>
                <a:srgbClr val="3C3C3C">
                  <a:lumMod val="60000"/>
                  <a:lumOff val="40000"/>
                  <a:alpha val="69000"/>
                </a:srgbClr>
              </a:solidFill>
              <a:cs typeface="Calibri"/>
            </a:endParaRPr>
          </a:p>
          <a:p>
            <a:pPr algn="ctr">
              <a:defRPr/>
            </a:pPr>
            <a:r>
              <a:rPr lang="en-US" sz="900" dirty="0">
                <a:solidFill>
                  <a:srgbClr val="3C3C3C">
                    <a:lumMod val="60000"/>
                    <a:lumOff val="40000"/>
                    <a:alpha val="69000"/>
                  </a:srgbClr>
                </a:solidFill>
                <a:cs typeface="Calibri"/>
              </a:rPr>
              <a:t>© 2018 Virtusa Corporation. All rights reserved. </a:t>
            </a:r>
            <a:endParaRPr lang="en-US" sz="700" dirty="0">
              <a:solidFill>
                <a:srgbClr val="3C3C3C">
                  <a:lumMod val="60000"/>
                  <a:lumOff val="40000"/>
                  <a:alpha val="69000"/>
                </a:srgbClr>
              </a:solidFill>
              <a:cs typeface="Calibri"/>
            </a:endParaRPr>
          </a:p>
        </p:txBody>
      </p:sp>
    </p:spTree>
    <p:extLst>
      <p:ext uri="{BB962C8B-B14F-4D97-AF65-F5344CB8AC3E}">
        <p14:creationId xmlns:p14="http://schemas.microsoft.com/office/powerpoint/2010/main" val="239429517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Lst>
  <p:hf sldNum="0" hdr="0" ftr="0" dt="0"/>
  <p:txStyles>
    <p:titleStyle>
      <a:lvl1pPr algn="l" defTabSz="609585" rtl="0" eaLnBrk="1" latinLnBrk="0" hangingPunct="1">
        <a:spcBef>
          <a:spcPct val="0"/>
        </a:spcBef>
        <a:buNone/>
        <a:defRPr sz="2600" b="1" kern="1200">
          <a:solidFill>
            <a:schemeClr val="accent5"/>
          </a:solidFill>
          <a:latin typeface="+mj-lt"/>
          <a:ea typeface="+mj-ea"/>
          <a:cs typeface="+mj-cs"/>
        </a:defRPr>
      </a:lvl1pPr>
    </p:titleStyle>
    <p:bodyStyle>
      <a:lvl1pPr marL="304792" indent="-304792" algn="l" defTabSz="609585" rtl="0" eaLnBrk="1" latinLnBrk="0" hangingPunct="1">
        <a:spcBef>
          <a:spcPts val="800"/>
        </a:spcBef>
        <a:buClr>
          <a:schemeClr val="accent1"/>
        </a:buClr>
        <a:buFont typeface="Arial" charset="0"/>
        <a:buChar char="•"/>
        <a:defRPr sz="2667" kern="1200">
          <a:solidFill>
            <a:schemeClr val="tx1"/>
          </a:solidFill>
          <a:latin typeface="+mn-lt"/>
          <a:ea typeface="+mn-ea"/>
          <a:cs typeface="+mn-cs"/>
        </a:defRPr>
      </a:lvl1pPr>
      <a:lvl2pPr marL="975336" indent="-365751" algn="l" defTabSz="609585" rtl="0" eaLnBrk="1" latinLnBrk="0" hangingPunct="1">
        <a:spcBef>
          <a:spcPts val="800"/>
        </a:spcBef>
        <a:buClr>
          <a:schemeClr val="accent1"/>
        </a:buClr>
        <a:buFont typeface="Arial"/>
        <a:buChar char="–"/>
        <a:defRPr sz="2000" kern="1200">
          <a:solidFill>
            <a:schemeClr val="tx1"/>
          </a:solidFill>
          <a:latin typeface="+mn-lt"/>
          <a:ea typeface="+mn-ea"/>
          <a:cs typeface="+mn-cs"/>
        </a:defRPr>
      </a:lvl2pPr>
      <a:lvl3pPr marL="1219170" indent="-365751" algn="l" defTabSz="609585" rtl="0" eaLnBrk="1" latinLnBrk="0" hangingPunct="1">
        <a:spcBef>
          <a:spcPts val="1333"/>
        </a:spcBef>
        <a:buClr>
          <a:schemeClr val="accent1"/>
        </a:buClr>
        <a:buFont typeface="Wingdings" charset="2"/>
        <a:buChar char="§"/>
        <a:defRPr sz="2000" kern="1200">
          <a:solidFill>
            <a:schemeClr val="tx1"/>
          </a:solidFill>
          <a:latin typeface="+mn-lt"/>
          <a:ea typeface="+mn-ea"/>
          <a:cs typeface="+mn-cs"/>
        </a:defRPr>
      </a:lvl3pPr>
      <a:lvl4pPr marL="1706837" indent="-365751" algn="l" defTabSz="609585" rtl="0" eaLnBrk="1" latinLnBrk="0" hangingPunct="1">
        <a:spcBef>
          <a:spcPts val="1600"/>
        </a:spcBef>
        <a:buClr>
          <a:schemeClr val="accent1"/>
        </a:buClr>
        <a:buFont typeface="Arial" charset="0"/>
        <a:buChar char="•"/>
        <a:defRPr sz="2000" kern="1200">
          <a:solidFill>
            <a:schemeClr val="tx1"/>
          </a:solidFill>
          <a:latin typeface="+mn-lt"/>
          <a:ea typeface="+mn-ea"/>
          <a:cs typeface="+mn-cs"/>
        </a:defRPr>
      </a:lvl4pPr>
      <a:lvl5pPr marL="2072588" indent="-243834" algn="l" defTabSz="609585" rtl="0" eaLnBrk="1" latinLnBrk="0" hangingPunct="1">
        <a:spcBef>
          <a:spcPts val="1867"/>
        </a:spcBef>
        <a:buClr>
          <a:schemeClr val="accent1"/>
        </a:buClr>
        <a:buFont typeface="Arial"/>
        <a:buChar char="•"/>
        <a:defRPr sz="20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gs>
            <a:gs pos="74000">
              <a:schemeClr val="bg2">
                <a:lumMod val="90000"/>
              </a:schemeClr>
            </a:gs>
            <a:gs pos="83000">
              <a:schemeClr val="bg2">
                <a:lumMod val="75000"/>
              </a:schemeClr>
            </a:gs>
            <a:gs pos="100000">
              <a:schemeClr val="bg2">
                <a:lumMod val="25000"/>
              </a:schemeClr>
            </a:gs>
          </a:gsLst>
          <a:lin ang="5400000" scaled="1"/>
          <a:tileRect/>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09600" y="1600203"/>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076" name="Rectangle 4"/>
          <p:cNvSpPr>
            <a:spLocks noGrp="1" noChangeArrowheads="1"/>
          </p:cNvSpPr>
          <p:nvPr>
            <p:ph type="dt" sz="half" idx="2"/>
          </p:nvPr>
        </p:nvSpPr>
        <p:spPr bwMode="auto">
          <a:xfrm>
            <a:off x="609600" y="6245225"/>
            <a:ext cx="28448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400"/>
            </a:lvl1pPr>
          </a:lstStyle>
          <a:p>
            <a:fld id="{1D8BD707-D9CF-40AE-B4C6-C98DA3205C09}" type="datetimeFigureOut">
              <a:rPr lang="en-US" smtClean="0"/>
              <a:pPr/>
              <a:t>1/8/2021</a:t>
            </a:fld>
            <a:endParaRPr lang="en-US"/>
          </a:p>
        </p:txBody>
      </p:sp>
      <p:sp>
        <p:nvSpPr>
          <p:cNvPr id="3077" name="Rectangle 5"/>
          <p:cNvSpPr>
            <a:spLocks noGrp="1" noChangeArrowheads="1"/>
          </p:cNvSpPr>
          <p:nvPr>
            <p:ph type="ftr" sz="quarter" idx="3"/>
          </p:nvPr>
        </p:nvSpPr>
        <p:spPr bwMode="auto">
          <a:xfrm>
            <a:off x="0" y="6381750"/>
            <a:ext cx="38608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000" b="1"/>
            </a:lvl1pPr>
          </a:lstStyle>
          <a:p>
            <a:endParaRPr lang="en-US"/>
          </a:p>
        </p:txBody>
      </p:sp>
      <p:sp>
        <p:nvSpPr>
          <p:cNvPr id="1030" name="Arc 6"/>
          <p:cNvSpPr>
            <a:spLocks/>
          </p:cNvSpPr>
          <p:nvPr/>
        </p:nvSpPr>
        <p:spPr bwMode="auto">
          <a:xfrm>
            <a:off x="0" y="825503"/>
            <a:ext cx="3860800" cy="6018213"/>
          </a:xfrm>
          <a:custGeom>
            <a:avLst/>
            <a:gdLst>
              <a:gd name="T0" fmla="*/ 0 w 21600"/>
              <a:gd name="T1" fmla="*/ 0 h 21600"/>
              <a:gd name="T2" fmla="*/ 2895600 w 21600"/>
              <a:gd name="T3" fmla="*/ 6018213 h 21600"/>
              <a:gd name="T4" fmla="*/ 0 w 21600"/>
              <a:gd name="T5" fmla="*/ 6018213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a:defRPr/>
            </a:pPr>
            <a:endParaRPr lang="en-US" sz="1800"/>
          </a:p>
        </p:txBody>
      </p:sp>
      <p:sp>
        <p:nvSpPr>
          <p:cNvPr id="1031" name="Text Box 7"/>
          <p:cNvSpPr txBox="1">
            <a:spLocks noChangeArrowheads="1"/>
          </p:cNvSpPr>
          <p:nvPr/>
        </p:nvSpPr>
        <p:spPr bwMode="auto">
          <a:xfrm>
            <a:off x="8940800" y="6248403"/>
            <a:ext cx="3251200" cy="244475"/>
          </a:xfrm>
          <a:prstGeom prst="rect">
            <a:avLst/>
          </a:prstGeom>
          <a:noFill/>
          <a:ln w="9525" algn="ctr">
            <a:noFill/>
            <a:miter lim="800000"/>
            <a:headEnd/>
            <a:tailEnd/>
          </a:ln>
          <a:effectLst/>
        </p:spPr>
        <p:txBody>
          <a:bodyPr>
            <a:spAutoFit/>
          </a:bodyPr>
          <a:lstStyle/>
          <a:p>
            <a:pPr algn="ctr">
              <a:defRPr/>
            </a:pPr>
            <a:endParaRPr lang="en-US" altLang="en-US" sz="1000" b="1"/>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gs>
            <a:gs pos="74000">
              <a:schemeClr val="bg2">
                <a:lumMod val="90000"/>
              </a:schemeClr>
            </a:gs>
            <a:gs pos="83000">
              <a:schemeClr val="bg2">
                <a:lumMod val="75000"/>
              </a:schemeClr>
            </a:gs>
            <a:gs pos="100000">
              <a:schemeClr val="bg2">
                <a:lumMod val="25000"/>
              </a:schemeClr>
            </a:gs>
          </a:gsLst>
          <a:lin ang="5400000" scaled="1"/>
          <a:tileRect/>
        </a:gradFill>
        <a:effectLst/>
      </p:bgPr>
    </p:bg>
    <p:spTree>
      <p:nvGrpSpPr>
        <p:cNvPr id="1" name=""/>
        <p:cNvGrpSpPr/>
        <p:nvPr/>
      </p:nvGrpSpPr>
      <p:grpSpPr>
        <a:xfrm>
          <a:off x="0" y="0"/>
          <a:ext cx="0" cy="0"/>
          <a:chOff x="0" y="0"/>
          <a:chExt cx="0" cy="0"/>
        </a:xfrm>
      </p:grpSpPr>
      <p:sp>
        <p:nvSpPr>
          <p:cNvPr id="7" name="Rounded Rectangle 6"/>
          <p:cNvSpPr/>
          <p:nvPr/>
        </p:nvSpPr>
        <p:spPr>
          <a:xfrm>
            <a:off x="406402" y="329187"/>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sz="1800"/>
          </a:p>
        </p:txBody>
      </p:sp>
      <p:sp>
        <p:nvSpPr>
          <p:cNvPr id="9" name="Rounded Rectangle 8"/>
          <p:cNvSpPr/>
          <p:nvPr/>
        </p:nvSpPr>
        <p:spPr>
          <a:xfrm>
            <a:off x="558130" y="434162"/>
            <a:ext cx="11075745"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sz="1800"/>
          </a:p>
        </p:txBody>
      </p:sp>
      <p:sp>
        <p:nvSpPr>
          <p:cNvPr id="13" name="Title Placeholder 12"/>
          <p:cNvSpPr>
            <a:spLocks noGrp="1"/>
          </p:cNvSpPr>
          <p:nvPr>
            <p:ph type="title"/>
          </p:nvPr>
        </p:nvSpPr>
        <p:spPr>
          <a:xfrm>
            <a:off x="670560" y="4985590"/>
            <a:ext cx="10911840"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670560" y="530352"/>
            <a:ext cx="10911840"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5035104" y="6111878"/>
            <a:ext cx="3048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pPr>
              <a:defRPr/>
            </a:pPr>
            <a:endParaRPr lang="en-US" altLang="en-US"/>
          </a:p>
        </p:txBody>
      </p:sp>
      <p:sp>
        <p:nvSpPr>
          <p:cNvPr id="18" name="Footer Placeholder 17"/>
          <p:cNvSpPr>
            <a:spLocks noGrp="1"/>
          </p:cNvSpPr>
          <p:nvPr>
            <p:ph type="ftr" sz="quarter" idx="3"/>
          </p:nvPr>
        </p:nvSpPr>
        <p:spPr>
          <a:xfrm>
            <a:off x="8083104" y="6111878"/>
            <a:ext cx="3048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pPr>
              <a:defRPr/>
            </a:pPr>
            <a:r>
              <a:rPr lang="en-US" altLang="en-US" smtClean="0"/>
              <a:t>CSC COMPUTER EDUCATION, M.K.B.NAGAR</a:t>
            </a:r>
            <a:endParaRPr lang="en-US" altLang="en-US"/>
          </a:p>
        </p:txBody>
      </p:sp>
      <p:sp>
        <p:nvSpPr>
          <p:cNvPr id="5" name="Slide Number Placeholder 4"/>
          <p:cNvSpPr>
            <a:spLocks noGrp="1"/>
          </p:cNvSpPr>
          <p:nvPr>
            <p:ph type="sldNum" sz="quarter" idx="4"/>
          </p:nvPr>
        </p:nvSpPr>
        <p:spPr>
          <a:xfrm>
            <a:off x="11131104" y="6111878"/>
            <a:ext cx="6096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91974DF9-AD47-4691-BA21-BBFCE3637A9A}" type="slidenum">
              <a:rPr kumimoji="0" lang="en-US" smtClean="0"/>
              <a:pPr/>
              <a:t>‹#›</a:t>
            </a:fld>
            <a:endParaRPr kumimoji="0" lang="en-US"/>
          </a:p>
        </p:txBody>
      </p:sp>
      <p:sp>
        <p:nvSpPr>
          <p:cNvPr id="10" name="Arc 11"/>
          <p:cNvSpPr>
            <a:spLocks/>
          </p:cNvSpPr>
          <p:nvPr/>
        </p:nvSpPr>
        <p:spPr bwMode="auto">
          <a:xfrm>
            <a:off x="0" y="825503"/>
            <a:ext cx="3860800" cy="6018213"/>
          </a:xfrm>
          <a:custGeom>
            <a:avLst/>
            <a:gdLst>
              <a:gd name="T0" fmla="*/ 0 w 21600"/>
              <a:gd name="T1" fmla="*/ 0 h 21600"/>
              <a:gd name="T2" fmla="*/ 2895600 w 21600"/>
              <a:gd name="T3" fmla="*/ 6018213 h 21600"/>
              <a:gd name="T4" fmla="*/ 0 w 21600"/>
              <a:gd name="T5" fmla="*/ 6018213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a:defRPr/>
            </a:pPr>
            <a:endParaRPr lang="en-US" sz="1800"/>
          </a:p>
        </p:txBody>
      </p:sp>
      <p:sp>
        <p:nvSpPr>
          <p:cNvPr id="11" name="Text Box 12"/>
          <p:cNvSpPr txBox="1">
            <a:spLocks noChangeArrowheads="1"/>
          </p:cNvSpPr>
          <p:nvPr/>
        </p:nvSpPr>
        <p:spPr bwMode="auto">
          <a:xfrm>
            <a:off x="8940800" y="6248403"/>
            <a:ext cx="3251200" cy="244475"/>
          </a:xfrm>
          <a:prstGeom prst="rect">
            <a:avLst/>
          </a:prstGeom>
          <a:noFill/>
          <a:ln w="9525" algn="ctr">
            <a:noFill/>
            <a:miter lim="800000"/>
            <a:headEnd/>
            <a:tailEnd/>
          </a:ln>
          <a:effectLst/>
        </p:spPr>
        <p:txBody>
          <a:bodyPr>
            <a:spAutoFit/>
          </a:bodyPr>
          <a:lstStyle/>
          <a:p>
            <a:pPr algn="ctr">
              <a:defRPr/>
            </a:pPr>
            <a:endParaRPr lang="en-US" altLang="en-US" sz="1000" b="1"/>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hf sldNum="0" hd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gs>
            <a:gs pos="74000">
              <a:schemeClr val="bg2">
                <a:lumMod val="90000"/>
              </a:schemeClr>
            </a:gs>
            <a:gs pos="83000">
              <a:schemeClr val="bg2">
                <a:lumMod val="75000"/>
              </a:schemeClr>
            </a:gs>
            <a:gs pos="100000">
              <a:schemeClr val="bg2">
                <a:lumMod val="2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1/8/2021</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gs>
            <a:gs pos="74000">
              <a:schemeClr val="bg2">
                <a:lumMod val="90000"/>
              </a:schemeClr>
            </a:gs>
            <a:gs pos="83000">
              <a:schemeClr val="bg2">
                <a:lumMod val="75000"/>
              </a:schemeClr>
            </a:gs>
            <a:gs pos="100000">
              <a:schemeClr val="bg2">
                <a:lumMod val="25000"/>
              </a:schemeClr>
            </a:gs>
          </a:gsLst>
          <a:lin ang="54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gs>
            <a:gs pos="74000">
              <a:schemeClr val="bg2">
                <a:lumMod val="90000"/>
              </a:schemeClr>
            </a:gs>
            <a:gs pos="83000">
              <a:schemeClr val="bg2">
                <a:lumMod val="75000"/>
              </a:schemeClr>
            </a:gs>
            <a:gs pos="100000">
              <a:schemeClr val="bg2">
                <a:lumMod val="25000"/>
              </a:schemeClr>
            </a:gs>
          </a:gsLst>
          <a:lin ang="5400000" scaled="1"/>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219204"/>
            <a:ext cx="10972800" cy="4525963"/>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Placeholder 1"/>
          <p:cNvSpPr>
            <a:spLocks noGrp="1"/>
          </p:cNvSpPr>
          <p:nvPr>
            <p:ph type="title"/>
          </p:nvPr>
        </p:nvSpPr>
        <p:spPr>
          <a:xfrm>
            <a:off x="609955" y="381008"/>
            <a:ext cx="10972092" cy="524999"/>
          </a:xfrm>
          <a:prstGeom prst="rect">
            <a:avLst/>
          </a:prstGeom>
        </p:spPr>
        <p:txBody>
          <a:bodyPr vert="horz" lIns="0" tIns="0" rIns="0" bIns="0" rtlCol="0" anchor="t" anchorCtr="0">
            <a:noAutofit/>
          </a:bodyPr>
          <a:lstStyle/>
          <a:p>
            <a:r>
              <a:rPr lang="en-US" dirty="0"/>
              <a:t>Click to edit slide headline</a:t>
            </a:r>
          </a:p>
        </p:txBody>
      </p:sp>
      <p:sp>
        <p:nvSpPr>
          <p:cNvPr id="8" name="Rectangle 7"/>
          <p:cNvSpPr/>
          <p:nvPr/>
        </p:nvSpPr>
        <p:spPr>
          <a:xfrm>
            <a:off x="628077" y="3"/>
            <a:ext cx="2438400" cy="127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3200" dirty="0">
              <a:solidFill>
                <a:srgbClr val="FFFFFF"/>
              </a:solidFill>
            </a:endParaRPr>
          </a:p>
        </p:txBody>
      </p:sp>
      <p:pic>
        <p:nvPicPr>
          <p:cNvPr id="2" name="Picture 1"/>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8081" y="6554387"/>
            <a:ext cx="591123" cy="140639"/>
          </a:xfrm>
          <a:prstGeom prst="rect">
            <a:avLst/>
          </a:prstGeom>
        </p:spPr>
      </p:pic>
      <p:sp>
        <p:nvSpPr>
          <p:cNvPr id="5" name="Right Triangle 4"/>
          <p:cNvSpPr/>
          <p:nvPr/>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1" name="TextBox 10"/>
          <p:cNvSpPr txBox="1"/>
          <p:nvPr/>
        </p:nvSpPr>
        <p:spPr>
          <a:xfrm>
            <a:off x="11784933" y="6553405"/>
            <a:ext cx="524616" cy="138551"/>
          </a:xfrm>
          <a:prstGeom prst="rect">
            <a:avLst/>
          </a:prstGeom>
          <a:noFill/>
        </p:spPr>
        <p:txBody>
          <a:bodyPr wrap="square" lIns="0" tIns="0" rIns="0" bIns="0" rtlCol="0">
            <a:noAutofit/>
          </a:bodyPr>
          <a:lstStyle/>
          <a:p>
            <a:pPr algn="ctr" defTabSz="1219170"/>
            <a:fld id="{567A4CEE-210B-4A43-8E57-98E37E0AC15F}" type="slidenum">
              <a:rPr lang="en-US" sz="1200" smtClean="0">
                <a:solidFill>
                  <a:srgbClr val="FFFFFF"/>
                </a:solidFill>
              </a:rPr>
              <a:pPr algn="ctr" defTabSz="1219170"/>
              <a:t>‹#›</a:t>
            </a:fld>
            <a:endParaRPr lang="en-US" sz="1200" dirty="0">
              <a:solidFill>
                <a:srgbClr val="FFFFFF"/>
              </a:solidFill>
            </a:endParaRPr>
          </a:p>
        </p:txBody>
      </p:sp>
      <p:sp>
        <p:nvSpPr>
          <p:cNvPr id="9" name="Rectangle 8"/>
          <p:cNvSpPr/>
          <p:nvPr/>
        </p:nvSpPr>
        <p:spPr>
          <a:xfrm>
            <a:off x="9223713" y="6413707"/>
            <a:ext cx="2664635" cy="338554"/>
          </a:xfrm>
          <a:prstGeom prst="rect">
            <a:avLst/>
          </a:prstGeom>
        </p:spPr>
        <p:txBody>
          <a:bodyPr wrap="square">
            <a:spAutoFit/>
          </a:bodyPr>
          <a:lstStyle/>
          <a:p>
            <a:pPr algn="ctr" defTabSz="1219170">
              <a:defRPr/>
            </a:pPr>
            <a:endParaRPr lang="en-US" sz="700" dirty="0">
              <a:solidFill>
                <a:srgbClr val="3C3C3C">
                  <a:lumMod val="60000"/>
                  <a:lumOff val="40000"/>
                  <a:alpha val="69000"/>
                </a:srgbClr>
              </a:solidFill>
              <a:cs typeface="Calibri"/>
            </a:endParaRPr>
          </a:p>
          <a:p>
            <a:pPr algn="ctr">
              <a:defRPr/>
            </a:pPr>
            <a:r>
              <a:rPr lang="en-US" sz="900" dirty="0">
                <a:solidFill>
                  <a:srgbClr val="3C3C3C">
                    <a:lumMod val="60000"/>
                    <a:lumOff val="40000"/>
                    <a:alpha val="69000"/>
                  </a:srgbClr>
                </a:solidFill>
                <a:cs typeface="Calibri"/>
              </a:rPr>
              <a:t>© 2018 Virtusa Corporation. All rights reserved. </a:t>
            </a:r>
            <a:endParaRPr lang="en-US" sz="700" dirty="0">
              <a:solidFill>
                <a:srgbClr val="3C3C3C">
                  <a:lumMod val="60000"/>
                  <a:lumOff val="40000"/>
                  <a:alpha val="69000"/>
                </a:srgbClr>
              </a:solidFill>
              <a:cs typeface="Calibri"/>
            </a:endParaRPr>
          </a:p>
        </p:txBody>
      </p:sp>
    </p:spTree>
    <p:extLst>
      <p:ext uri="{BB962C8B-B14F-4D97-AF65-F5344CB8AC3E}">
        <p14:creationId xmlns:p14="http://schemas.microsoft.com/office/powerpoint/2010/main" val="2394295172"/>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 id="2147483810" r:id="rId28"/>
    <p:sldLayoutId id="2147483811" r:id="rId29"/>
    <p:sldLayoutId id="2147483812" r:id="rId30"/>
    <p:sldLayoutId id="2147483813" r:id="rId31"/>
    <p:sldLayoutId id="2147483814" r:id="rId32"/>
    <p:sldLayoutId id="2147483815" r:id="rId33"/>
  </p:sldLayoutIdLst>
  <p:hf sldNum="0" hdr="0" ftr="0" dt="0"/>
  <p:txStyles>
    <p:titleStyle>
      <a:lvl1pPr algn="l" defTabSz="609585" rtl="0" eaLnBrk="1" latinLnBrk="0" hangingPunct="1">
        <a:spcBef>
          <a:spcPct val="0"/>
        </a:spcBef>
        <a:buNone/>
        <a:defRPr sz="2600" b="1" kern="1200">
          <a:solidFill>
            <a:schemeClr val="accent5"/>
          </a:solidFill>
          <a:latin typeface="+mj-lt"/>
          <a:ea typeface="+mj-ea"/>
          <a:cs typeface="+mj-cs"/>
        </a:defRPr>
      </a:lvl1pPr>
    </p:titleStyle>
    <p:bodyStyle>
      <a:lvl1pPr marL="304792" indent="-304792" algn="l" defTabSz="609585" rtl="0" eaLnBrk="1" latinLnBrk="0" hangingPunct="1">
        <a:spcBef>
          <a:spcPts val="800"/>
        </a:spcBef>
        <a:buClr>
          <a:schemeClr val="accent1"/>
        </a:buClr>
        <a:buFont typeface="Arial" charset="0"/>
        <a:buChar char="•"/>
        <a:defRPr sz="2667" kern="1200">
          <a:solidFill>
            <a:schemeClr val="tx1"/>
          </a:solidFill>
          <a:latin typeface="+mn-lt"/>
          <a:ea typeface="+mn-ea"/>
          <a:cs typeface="+mn-cs"/>
        </a:defRPr>
      </a:lvl1pPr>
      <a:lvl2pPr marL="975336" indent="-365751" algn="l" defTabSz="609585" rtl="0" eaLnBrk="1" latinLnBrk="0" hangingPunct="1">
        <a:spcBef>
          <a:spcPts val="800"/>
        </a:spcBef>
        <a:buClr>
          <a:schemeClr val="accent1"/>
        </a:buClr>
        <a:buFont typeface="Arial"/>
        <a:buChar char="–"/>
        <a:defRPr sz="2000" kern="1200">
          <a:solidFill>
            <a:schemeClr val="tx1"/>
          </a:solidFill>
          <a:latin typeface="+mn-lt"/>
          <a:ea typeface="+mn-ea"/>
          <a:cs typeface="+mn-cs"/>
        </a:defRPr>
      </a:lvl2pPr>
      <a:lvl3pPr marL="1219170" indent="-365751" algn="l" defTabSz="609585" rtl="0" eaLnBrk="1" latinLnBrk="0" hangingPunct="1">
        <a:spcBef>
          <a:spcPts val="1333"/>
        </a:spcBef>
        <a:buClr>
          <a:schemeClr val="accent1"/>
        </a:buClr>
        <a:buFont typeface="Wingdings" charset="2"/>
        <a:buChar char="§"/>
        <a:defRPr sz="2000" kern="1200">
          <a:solidFill>
            <a:schemeClr val="tx1"/>
          </a:solidFill>
          <a:latin typeface="+mn-lt"/>
          <a:ea typeface="+mn-ea"/>
          <a:cs typeface="+mn-cs"/>
        </a:defRPr>
      </a:lvl3pPr>
      <a:lvl4pPr marL="1706837" indent="-365751" algn="l" defTabSz="609585" rtl="0" eaLnBrk="1" latinLnBrk="0" hangingPunct="1">
        <a:spcBef>
          <a:spcPts val="1600"/>
        </a:spcBef>
        <a:buClr>
          <a:schemeClr val="accent1"/>
        </a:buClr>
        <a:buFont typeface="Arial" charset="0"/>
        <a:buChar char="•"/>
        <a:defRPr sz="2000" kern="1200">
          <a:solidFill>
            <a:schemeClr val="tx1"/>
          </a:solidFill>
          <a:latin typeface="+mn-lt"/>
          <a:ea typeface="+mn-ea"/>
          <a:cs typeface="+mn-cs"/>
        </a:defRPr>
      </a:lvl4pPr>
      <a:lvl5pPr marL="2072588" indent="-243834" algn="l" defTabSz="609585" rtl="0" eaLnBrk="1" latinLnBrk="0" hangingPunct="1">
        <a:spcBef>
          <a:spcPts val="1867"/>
        </a:spcBef>
        <a:buClr>
          <a:schemeClr val="accent1"/>
        </a:buClr>
        <a:buFont typeface="Arial"/>
        <a:buChar char="•"/>
        <a:defRPr sz="20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389472150"/>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149.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eg"/><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44.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4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44.xml"/><Relationship Id="rId5" Type="http://schemas.openxmlformats.org/officeDocument/2006/relationships/image" Target="../media/image19.png"/><Relationship Id="rId4" Type="http://schemas.openxmlformats.org/officeDocument/2006/relationships/hyperlink" Target="https://youtu.be/fJJoaJ_A-w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en.wikipedia.org/wiki/Competitive_programming" TargetMode="External"/><Relationship Id="rId1" Type="http://schemas.openxmlformats.org/officeDocument/2006/relationships/slideLayout" Target="../slideLayouts/slideLayout14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149.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49.xml"/><Relationship Id="rId4" Type="http://schemas.openxmlformats.org/officeDocument/2006/relationships/image" Target="../media/image15.gif"/></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44.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eg"/><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4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4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eg"/><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eg"/><Relationship Id="rId1" Type="http://schemas.openxmlformats.org/officeDocument/2006/relationships/slideLayout" Target="../slideLayouts/slideLayout14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AutoShape 2" descr="Introduction to Computer Basics - YouTube"/>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0116" name="AutoShape 4" descr="Introduction to Computer Basics - YouTube"/>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cstate="print"/>
          <a:stretch>
            <a:fillRect/>
          </a:stretch>
        </p:blipFill>
        <p:spPr>
          <a:xfrm>
            <a:off x="0" y="0"/>
            <a:ext cx="688125" cy="1090613"/>
          </a:xfrm>
          <a:prstGeom prst="rect">
            <a:avLst/>
          </a:prstGeom>
        </p:spPr>
      </p:pic>
      <p:sp>
        <p:nvSpPr>
          <p:cNvPr id="4" name="Rectangle 3"/>
          <p:cNvSpPr/>
          <p:nvPr/>
        </p:nvSpPr>
        <p:spPr>
          <a:xfrm>
            <a:off x="-25839" y="1295400"/>
            <a:ext cx="4061112" cy="5078313"/>
          </a:xfrm>
          <a:prstGeom prst="rect">
            <a:avLst/>
          </a:prstGeom>
          <a:noFill/>
        </p:spPr>
        <p:txBody>
          <a:bodyPr wrap="none" lIns="91440" tIns="45720" rIns="91440" bIns="45720">
            <a:spAutoFit/>
          </a:bodyPr>
          <a:lstStyle/>
          <a:p>
            <a:pPr algn="ctr"/>
            <a:r>
              <a:rPr lang="en-US" sz="5400" b="1" cap="none" spc="0" dirty="0" smtClean="0">
                <a:ln w="0"/>
                <a:solidFill>
                  <a:schemeClr val="tx1"/>
                </a:solidFill>
                <a:effectLst>
                  <a:outerShdw blurRad="38100" dist="19050" dir="2700000" algn="tl" rotWithShape="0">
                    <a:schemeClr val="dk1">
                      <a:alpha val="40000"/>
                    </a:schemeClr>
                  </a:outerShdw>
                </a:effectLst>
              </a:rPr>
              <a:t>Competitive</a:t>
            </a:r>
          </a:p>
          <a:p>
            <a:pPr algn="ctr"/>
            <a:r>
              <a:rPr lang="en-US" sz="5400" b="1" dirty="0" smtClean="0">
                <a:ln w="0"/>
                <a:effectLst>
                  <a:outerShdw blurRad="38100" dist="19050" dir="2700000" algn="tl" rotWithShape="0">
                    <a:schemeClr val="dk1">
                      <a:alpha val="40000"/>
                    </a:schemeClr>
                  </a:outerShdw>
                </a:effectLst>
              </a:rPr>
              <a:t>Programming</a:t>
            </a:r>
          </a:p>
          <a:p>
            <a:pPr marL="685800" indent="-685800" algn="ctr">
              <a:buFontTx/>
              <a:buChar char="-"/>
            </a:pPr>
            <a:r>
              <a:rPr lang="en-US" sz="5400" b="1" cap="none" spc="0" dirty="0" smtClean="0">
                <a:ln w="0"/>
                <a:solidFill>
                  <a:schemeClr val="accent2"/>
                </a:solidFill>
                <a:effectLst>
                  <a:outerShdw blurRad="38100" dist="19050" dir="2700000" algn="tl" rotWithShape="0">
                    <a:schemeClr val="dk1">
                      <a:alpha val="40000"/>
                    </a:schemeClr>
                  </a:outerShdw>
                </a:effectLst>
              </a:rPr>
              <a:t>A Sport</a:t>
            </a:r>
            <a:endParaRPr lang="en-US" sz="5400" b="1" dirty="0">
              <a:ln w="0"/>
              <a:solidFill>
                <a:schemeClr val="accent2"/>
              </a:solidFill>
              <a:effectLst>
                <a:outerShdw blurRad="38100" dist="19050" dir="2700000" algn="tl" rotWithShape="0">
                  <a:schemeClr val="dk1">
                    <a:alpha val="40000"/>
                  </a:schemeClr>
                </a:outerShdw>
              </a:effectLst>
            </a:endParaRPr>
          </a:p>
          <a:p>
            <a:pPr algn="ctr"/>
            <a:r>
              <a:rPr lang="en-US" sz="5400" b="1" dirty="0" smtClean="0">
                <a:ln w="0"/>
                <a:solidFill>
                  <a:schemeClr val="accent2"/>
                </a:solidFill>
                <a:effectLst>
                  <a:outerShdw blurRad="38100" dist="19050" dir="2700000" algn="tl" rotWithShape="0">
                    <a:schemeClr val="dk1">
                      <a:alpha val="40000"/>
                    </a:schemeClr>
                  </a:outerShdw>
                </a:effectLst>
              </a:rPr>
              <a:t>for</a:t>
            </a:r>
          </a:p>
          <a:p>
            <a:pPr algn="ctr"/>
            <a:r>
              <a:rPr lang="en-US" sz="5400" b="1" dirty="0" smtClean="0">
                <a:ln w="0"/>
                <a:solidFill>
                  <a:schemeClr val="accent2"/>
                </a:solidFill>
                <a:effectLst>
                  <a:outerShdw blurRad="38100" dist="19050" dir="2700000" algn="tl" rotWithShape="0">
                    <a:schemeClr val="dk1">
                      <a:alpha val="40000"/>
                    </a:schemeClr>
                  </a:outerShdw>
                </a:effectLst>
              </a:rPr>
              <a:t>Enthusiastic</a:t>
            </a:r>
          </a:p>
          <a:p>
            <a:pPr algn="ctr"/>
            <a:r>
              <a:rPr lang="en-US" sz="5400" b="1" dirty="0" smtClean="0">
                <a:ln w="0"/>
                <a:solidFill>
                  <a:schemeClr val="accent2"/>
                </a:solidFill>
                <a:effectLst>
                  <a:outerShdw blurRad="38100" dist="19050" dir="2700000" algn="tl" rotWithShape="0">
                    <a:schemeClr val="dk1">
                      <a:alpha val="40000"/>
                    </a:schemeClr>
                  </a:outerShdw>
                </a:effectLst>
              </a:rPr>
              <a:t>Programmer</a:t>
            </a:r>
            <a:endParaRPr lang="en-US" sz="4000" b="1" dirty="0">
              <a:ln w="0"/>
              <a:solidFill>
                <a:schemeClr val="accent2"/>
              </a:solidFill>
              <a:effectLst>
                <a:outerShdw blurRad="38100" dist="19050" dir="2700000" algn="tl" rotWithShape="0">
                  <a:schemeClr val="dk1">
                    <a:alpha val="40000"/>
                  </a:schemeClr>
                </a:outerShdw>
              </a:effectLst>
            </a:endParaRPr>
          </a:p>
        </p:txBody>
      </p:sp>
      <p:pic>
        <p:nvPicPr>
          <p:cNvPr id="1028" name="Picture 4" descr="Desk | Gambar bergerak, Animasi, Gamba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0"/>
            <a:ext cx="798171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est Private University in Punjab, North India (India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5 reasons to study competitive programming | TechG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90613"/>
            <a:ext cx="5562600" cy="5167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a:spLocks noGrp="1"/>
          </p:cNvSpPr>
          <p:nvPr>
            <p:ph idx="1"/>
          </p:nvPr>
        </p:nvSpPr>
        <p:spPr>
          <a:xfrm>
            <a:off x="5867400" y="1309684"/>
            <a:ext cx="6019800" cy="5438777"/>
          </a:xfrm>
          <a:noFill/>
        </p:spPr>
        <p:txBody>
          <a:bodyPr>
            <a:normAutofit/>
          </a:bodyPr>
          <a:lstStyle/>
          <a:p>
            <a:pPr marL="0" indent="0">
              <a:buNone/>
            </a:pPr>
            <a:r>
              <a:rPr lang="en-IN" b="1" dirty="0" smtClean="0"/>
              <a:t>Long-term</a:t>
            </a:r>
            <a:endParaRPr lang="en-IN" b="1" dirty="0"/>
          </a:p>
          <a:p>
            <a:r>
              <a:rPr lang="en-IN" dirty="0" err="1"/>
              <a:t>HackerRank</a:t>
            </a:r>
            <a:r>
              <a:rPr lang="en-IN" dirty="0"/>
              <a:t> Week of </a:t>
            </a:r>
            <a:r>
              <a:rPr lang="en-IN" dirty="0" smtClean="0"/>
              <a:t>Code</a:t>
            </a:r>
            <a:endParaRPr lang="en-IN" dirty="0"/>
          </a:p>
          <a:p>
            <a:r>
              <a:rPr lang="en-IN" dirty="0"/>
              <a:t>ICFP Programming Contest – annual 3-day competition held since 1998 by the International Conference on Functional Programming</a:t>
            </a:r>
          </a:p>
          <a:p>
            <a:r>
              <a:rPr lang="en-IN" dirty="0" err="1"/>
              <a:t>Topcoder</a:t>
            </a:r>
            <a:r>
              <a:rPr lang="en-IN" dirty="0"/>
              <a:t> Marathon Matches</a:t>
            </a:r>
          </a:p>
        </p:txBody>
      </p:sp>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Content Placeholder 7"/>
          <p:cNvSpPr txBox="1">
            <a:spLocks/>
          </p:cNvSpPr>
          <p:nvPr/>
        </p:nvSpPr>
        <p:spPr>
          <a:xfrm>
            <a:off x="6248400" y="-1"/>
            <a:ext cx="56388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a:t>NOTABLE COMPETITIONS</a:t>
            </a:r>
          </a:p>
        </p:txBody>
      </p:sp>
    </p:spTree>
    <p:extLst>
      <p:ext uri="{BB962C8B-B14F-4D97-AF65-F5344CB8AC3E}">
        <p14:creationId xmlns:p14="http://schemas.microsoft.com/office/powerpoint/2010/main" val="27927406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stretch>
            <a:fillRect/>
          </a:stretch>
        </p:blipFill>
        <p:spPr>
          <a:xfrm>
            <a:off x="0" y="0"/>
            <a:ext cx="688125" cy="1090613"/>
          </a:xfrm>
          <a:prstGeom prst="rect">
            <a:avLst/>
          </a:prstGeom>
        </p:spPr>
      </p:pic>
      <p:pic>
        <p:nvPicPr>
          <p:cNvPr id="2050" name="Picture 2" descr="The Top 10 Most Popular/Best website for Coding Challenge competitions to  practice coding - Takeinf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762000"/>
            <a:ext cx="8839200" cy="4596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8267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stretch>
            <a:fillRect/>
          </a:stretch>
        </p:blipFill>
        <p:spPr>
          <a:xfrm>
            <a:off x="0" y="0"/>
            <a:ext cx="688125" cy="1090613"/>
          </a:xfrm>
          <a:prstGeom prst="rect">
            <a:avLst/>
          </a:prstGeom>
        </p:spPr>
      </p:pic>
      <p:sp>
        <p:nvSpPr>
          <p:cNvPr id="3" name="Title 2"/>
          <p:cNvSpPr>
            <a:spLocks noGrp="1"/>
          </p:cNvSpPr>
          <p:nvPr>
            <p:ph type="title"/>
          </p:nvPr>
        </p:nvSpPr>
        <p:spPr/>
        <p:txBody>
          <a:bodyPr/>
          <a:lstStyle/>
          <a:p>
            <a:r>
              <a:rPr lang="en-IN" dirty="0" smtClean="0">
                <a:latin typeface="+mn-lt"/>
              </a:rPr>
              <a:t>Competitive Platforms</a:t>
            </a:r>
            <a:endParaRPr lang="en-IN" dirty="0">
              <a:latin typeface="+mn-lt"/>
            </a:endParaRPr>
          </a:p>
        </p:txBody>
      </p:sp>
      <p:sp>
        <p:nvSpPr>
          <p:cNvPr id="6" name="Content Placeholder 5"/>
          <p:cNvSpPr>
            <a:spLocks noGrp="1"/>
          </p:cNvSpPr>
          <p:nvPr>
            <p:ph idx="1"/>
          </p:nvPr>
        </p:nvSpPr>
        <p:spPr>
          <a:xfrm>
            <a:off x="838200" y="1825624"/>
            <a:ext cx="10515600" cy="4651375"/>
          </a:xfrm>
        </p:spPr>
        <p:txBody>
          <a:bodyPr>
            <a:noAutofit/>
          </a:bodyPr>
          <a:lstStyle/>
          <a:p>
            <a:pPr marL="514350" indent="-514350" algn="just">
              <a:buFont typeface="+mj-lt"/>
              <a:buAutoNum type="arabicPeriod"/>
            </a:pPr>
            <a:r>
              <a:rPr lang="en-IN" dirty="0" err="1" smtClean="0"/>
              <a:t>CodeChef</a:t>
            </a:r>
            <a:r>
              <a:rPr lang="en-IN" dirty="0" smtClean="0"/>
              <a:t>                                    10. SPOJ</a:t>
            </a:r>
          </a:p>
          <a:p>
            <a:pPr marL="514350" indent="-514350" algn="just">
              <a:buFont typeface="+mj-lt"/>
              <a:buAutoNum type="arabicPeriod"/>
            </a:pPr>
            <a:r>
              <a:rPr lang="en-IN" dirty="0" err="1" smtClean="0"/>
              <a:t>CodeCup</a:t>
            </a:r>
            <a:r>
              <a:rPr lang="en-IN" dirty="0" smtClean="0"/>
              <a:t>                                     11. </a:t>
            </a:r>
            <a:r>
              <a:rPr lang="en-IN" dirty="0" err="1" smtClean="0"/>
              <a:t>CoderByte</a:t>
            </a:r>
            <a:endParaRPr lang="en-IN" dirty="0" smtClean="0"/>
          </a:p>
          <a:p>
            <a:pPr marL="514350" indent="-514350" algn="just">
              <a:buFont typeface="+mj-lt"/>
              <a:buAutoNum type="arabicPeriod"/>
            </a:pPr>
            <a:r>
              <a:rPr lang="en-IN" dirty="0" smtClean="0"/>
              <a:t>Codeforces                                 12. </a:t>
            </a:r>
            <a:r>
              <a:rPr lang="en-IN" dirty="0" err="1" smtClean="0"/>
              <a:t>CodeWars</a:t>
            </a:r>
            <a:endParaRPr lang="en-IN" dirty="0" smtClean="0"/>
          </a:p>
          <a:p>
            <a:pPr marL="514350" indent="-514350" algn="just">
              <a:buFont typeface="+mj-lt"/>
              <a:buAutoNum type="arabicPeriod"/>
            </a:pPr>
            <a:r>
              <a:rPr lang="en-IN" dirty="0" err="1" smtClean="0"/>
              <a:t>CodinGame</a:t>
            </a:r>
            <a:r>
              <a:rPr lang="en-IN" dirty="0" smtClean="0"/>
              <a:t>                                13. </a:t>
            </a:r>
            <a:r>
              <a:rPr lang="en-IN" dirty="0" err="1" smtClean="0"/>
              <a:t>LeetCode</a:t>
            </a:r>
            <a:endParaRPr lang="en-IN" dirty="0" smtClean="0"/>
          </a:p>
          <a:p>
            <a:pPr marL="514350" indent="-514350" algn="just">
              <a:buFont typeface="+mj-lt"/>
              <a:buAutoNum type="arabicPeriod"/>
            </a:pPr>
            <a:r>
              <a:rPr lang="en-IN" dirty="0" err="1" smtClean="0"/>
              <a:t>HackerEarth</a:t>
            </a:r>
            <a:endParaRPr lang="en-IN" dirty="0" smtClean="0"/>
          </a:p>
          <a:p>
            <a:pPr marL="514350" indent="-514350" algn="just">
              <a:buFont typeface="+mj-lt"/>
              <a:buAutoNum type="arabicPeriod"/>
            </a:pPr>
            <a:r>
              <a:rPr lang="en-IN" dirty="0" err="1" smtClean="0"/>
              <a:t>HackerRank</a:t>
            </a:r>
            <a:endParaRPr lang="en-IN" dirty="0"/>
          </a:p>
          <a:p>
            <a:pPr marL="514350" indent="-514350" algn="just">
              <a:buFont typeface="+mj-lt"/>
              <a:buAutoNum type="arabicPeriod"/>
            </a:pPr>
            <a:r>
              <a:rPr lang="en-IN" dirty="0" err="1" smtClean="0"/>
              <a:t>TopCoder</a:t>
            </a:r>
            <a:endParaRPr lang="en-IN" dirty="0" smtClean="0"/>
          </a:p>
          <a:p>
            <a:pPr marL="514350" indent="-514350" algn="just">
              <a:buFont typeface="+mj-lt"/>
              <a:buAutoNum type="arabicPeriod"/>
            </a:pPr>
            <a:r>
              <a:rPr lang="en-IN" dirty="0" err="1" smtClean="0"/>
              <a:t>ProjectEuler</a:t>
            </a:r>
            <a:endParaRPr lang="en-IN" dirty="0" smtClean="0"/>
          </a:p>
          <a:p>
            <a:pPr marL="514350" indent="-514350" algn="just">
              <a:buFont typeface="+mj-lt"/>
              <a:buAutoNum type="arabicPeriod"/>
            </a:pPr>
            <a:r>
              <a:rPr lang="en-IN" dirty="0" err="1" smtClean="0"/>
              <a:t>AtCoder</a:t>
            </a:r>
            <a:endParaRPr lang="en-IN" dirty="0" smtClean="0"/>
          </a:p>
          <a:p>
            <a:pPr marL="514350" indent="-514350" algn="just">
              <a:buFont typeface="+mj-lt"/>
              <a:buAutoNum type="arabicPeriod"/>
            </a:pPr>
            <a:endParaRPr lang="en-IN" dirty="0" smtClean="0"/>
          </a:p>
          <a:p>
            <a:pPr marL="514350" indent="-514350" algn="just">
              <a:buFont typeface="+mj-lt"/>
              <a:buAutoNum type="arabicPeriod"/>
            </a:pPr>
            <a:endParaRPr lang="en-IN" dirty="0" smtClean="0"/>
          </a:p>
          <a:p>
            <a:pPr marL="514350" indent="-514350" algn="just">
              <a:buFont typeface="+mj-lt"/>
              <a:buAutoNum type="arabicPeriod"/>
            </a:pPr>
            <a:endParaRPr lang="en-IN" dirty="0" smtClean="0"/>
          </a:p>
        </p:txBody>
      </p:sp>
    </p:spTree>
    <p:extLst>
      <p:ext uri="{BB962C8B-B14F-4D97-AF65-F5344CB8AC3E}">
        <p14:creationId xmlns:p14="http://schemas.microsoft.com/office/powerpoint/2010/main" val="9037057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stretch>
            <a:fillRect/>
          </a:stretch>
        </p:blipFill>
        <p:spPr>
          <a:xfrm>
            <a:off x="0" y="0"/>
            <a:ext cx="688125" cy="1090613"/>
          </a:xfrm>
          <a:prstGeom prst="rect">
            <a:avLst/>
          </a:prstGeom>
        </p:spPr>
      </p:pic>
      <p:sp>
        <p:nvSpPr>
          <p:cNvPr id="3" name="Title 2"/>
          <p:cNvSpPr>
            <a:spLocks noGrp="1"/>
          </p:cNvSpPr>
          <p:nvPr>
            <p:ph type="title"/>
          </p:nvPr>
        </p:nvSpPr>
        <p:spPr/>
        <p:txBody>
          <a:bodyPr/>
          <a:lstStyle/>
          <a:p>
            <a:r>
              <a:rPr lang="en-IN" dirty="0" smtClean="0">
                <a:latin typeface="+mn-lt"/>
              </a:rPr>
              <a:t>BOOKS TO FOLLOW</a:t>
            </a:r>
            <a:endParaRPr lang="en-IN" dirty="0">
              <a:latin typeface="+mn-lt"/>
            </a:endParaRPr>
          </a:p>
        </p:txBody>
      </p:sp>
      <p:sp>
        <p:nvSpPr>
          <p:cNvPr id="6" name="Content Placeholder 5"/>
          <p:cNvSpPr>
            <a:spLocks noGrp="1"/>
          </p:cNvSpPr>
          <p:nvPr>
            <p:ph idx="1"/>
          </p:nvPr>
        </p:nvSpPr>
        <p:spPr>
          <a:xfrm>
            <a:off x="838200" y="1825624"/>
            <a:ext cx="10515600" cy="4651375"/>
          </a:xfrm>
        </p:spPr>
        <p:txBody>
          <a:bodyPr>
            <a:noAutofit/>
          </a:bodyPr>
          <a:lstStyle/>
          <a:p>
            <a:pPr marL="514350" indent="-514350" algn="just">
              <a:buFont typeface="+mj-lt"/>
              <a:buAutoNum type="arabicPeriod"/>
            </a:pPr>
            <a:endParaRPr lang="en-IN" dirty="0" smtClean="0"/>
          </a:p>
          <a:p>
            <a:pPr marL="514350" indent="-514350" algn="just">
              <a:buFont typeface="+mj-lt"/>
              <a:buAutoNum type="arabicPeriod"/>
            </a:pPr>
            <a:r>
              <a:rPr lang="en-IN" dirty="0" smtClean="0"/>
              <a:t>Introduction to Algorithms</a:t>
            </a:r>
          </a:p>
          <a:p>
            <a:pPr marL="514350" indent="-514350" algn="just">
              <a:buFont typeface="+mj-lt"/>
              <a:buAutoNum type="arabicPeriod"/>
            </a:pPr>
            <a:r>
              <a:rPr lang="en-IN" dirty="0" smtClean="0"/>
              <a:t>Competitive </a:t>
            </a:r>
            <a:r>
              <a:rPr lang="en-IN" dirty="0"/>
              <a:t>Programming 3 by Steven </a:t>
            </a:r>
            <a:r>
              <a:rPr lang="en-IN" dirty="0" smtClean="0"/>
              <a:t>Halim</a:t>
            </a:r>
          </a:p>
          <a:p>
            <a:pPr marL="514350" indent="-514350" algn="just">
              <a:buFont typeface="+mj-lt"/>
              <a:buAutoNum type="arabicPeriod"/>
            </a:pPr>
            <a:r>
              <a:rPr lang="en-IN" dirty="0" smtClean="0"/>
              <a:t>Guide </a:t>
            </a:r>
            <a:r>
              <a:rPr lang="en-IN" dirty="0"/>
              <a:t>to Competitive Programming by Antti </a:t>
            </a:r>
            <a:r>
              <a:rPr lang="en-IN" dirty="0" err="1" smtClean="0"/>
              <a:t>Laaksonen</a:t>
            </a:r>
            <a:endParaRPr lang="en-IN" dirty="0" smtClean="0"/>
          </a:p>
          <a:p>
            <a:pPr marL="514350" indent="-514350" algn="just">
              <a:buFont typeface="+mj-lt"/>
              <a:buAutoNum type="arabicPeriod"/>
            </a:pPr>
            <a:r>
              <a:rPr lang="en-IN" dirty="0" smtClean="0"/>
              <a:t>Programming </a:t>
            </a:r>
            <a:r>
              <a:rPr lang="en-IN" dirty="0"/>
              <a:t>challenges by Steven S </a:t>
            </a:r>
            <a:r>
              <a:rPr lang="en-IN" dirty="0" err="1" smtClean="0"/>
              <a:t>Skiena</a:t>
            </a:r>
            <a:endParaRPr lang="en-IN" dirty="0" smtClean="0"/>
          </a:p>
          <a:p>
            <a:pPr marL="514350" indent="-514350" algn="just">
              <a:buFont typeface="+mj-lt"/>
              <a:buAutoNum type="arabicPeriod"/>
            </a:pPr>
            <a:r>
              <a:rPr lang="en-IN" dirty="0" smtClean="0"/>
              <a:t>The </a:t>
            </a:r>
            <a:r>
              <a:rPr lang="en-IN" dirty="0"/>
              <a:t>Algorithm Design </a:t>
            </a:r>
            <a:r>
              <a:rPr lang="en-IN" dirty="0" smtClean="0"/>
              <a:t>Manual</a:t>
            </a:r>
          </a:p>
          <a:p>
            <a:pPr marL="0" indent="0" algn="just">
              <a:buNone/>
            </a:pPr>
            <a:endParaRPr lang="en-IN" dirty="0"/>
          </a:p>
          <a:p>
            <a:pPr marL="0" indent="0" algn="just">
              <a:buNone/>
            </a:pPr>
            <a:r>
              <a:rPr lang="en-IN" dirty="0" smtClean="0">
                <a:hlinkClick r:id="rId4"/>
              </a:rPr>
              <a:t>Please play this video in lecture: https</a:t>
            </a:r>
            <a:r>
              <a:rPr lang="en-IN" dirty="0">
                <a:hlinkClick r:id="rId4"/>
              </a:rPr>
              <a:t>://</a:t>
            </a:r>
            <a:r>
              <a:rPr lang="en-IN" dirty="0" smtClean="0">
                <a:hlinkClick r:id="rId4"/>
              </a:rPr>
              <a:t>youtu.be/fJJoaJ_A-w4</a:t>
            </a:r>
            <a:endParaRPr lang="en-IN" dirty="0" smtClean="0"/>
          </a:p>
          <a:p>
            <a:pPr marL="0" indent="0" algn="just">
              <a:buNone/>
            </a:pPr>
            <a:endParaRPr lang="en-IN" dirty="0"/>
          </a:p>
          <a:p>
            <a:pPr marL="514350" indent="-514350" algn="just">
              <a:buFont typeface="+mj-lt"/>
              <a:buAutoNum type="arabicPeriod"/>
            </a:pPr>
            <a:endParaRPr lang="en-IN" dirty="0" smtClean="0"/>
          </a:p>
          <a:p>
            <a:pPr marL="514350" indent="-514350" algn="just">
              <a:buFont typeface="+mj-lt"/>
              <a:buAutoNum type="arabicPeriod"/>
            </a:pPr>
            <a:endParaRPr lang="en-IN" dirty="0" smtClean="0"/>
          </a:p>
        </p:txBody>
      </p:sp>
      <p:pic>
        <p:nvPicPr>
          <p:cNvPr id="6146" name="Picture 2" descr="5-Best-Books-for-Competitive-Cod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7850" y="23813"/>
            <a:ext cx="6519862"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6499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91931"/>
            <a:ext cx="4860290" cy="756920"/>
          </a:xfrm>
          <a:prstGeom prst="rect">
            <a:avLst/>
          </a:prstGeom>
        </p:spPr>
        <p:txBody>
          <a:bodyPr vert="horz" wrap="square" lIns="0" tIns="12700" rIns="0" bIns="0" rtlCol="0" anchor="ctr">
            <a:spAutoFit/>
          </a:bodyPr>
          <a:lstStyle/>
          <a:p>
            <a:pPr marL="12700">
              <a:lnSpc>
                <a:spcPct val="100000"/>
              </a:lnSpc>
              <a:spcBef>
                <a:spcPts val="100"/>
              </a:spcBef>
            </a:pPr>
            <a:r>
              <a:rPr lang="en-IN" sz="4800" spc="-10" dirty="0" smtClean="0">
                <a:latin typeface="+mn-lt"/>
              </a:rPr>
              <a:t>REFERENCES :</a:t>
            </a:r>
            <a:endParaRPr lang="en-IN" sz="4800" dirty="0">
              <a:latin typeface="+mn-lt"/>
            </a:endParaRPr>
          </a:p>
        </p:txBody>
      </p:sp>
      <p:sp>
        <p:nvSpPr>
          <p:cNvPr id="3" name="object 3"/>
          <p:cNvSpPr txBox="1"/>
          <p:nvPr/>
        </p:nvSpPr>
        <p:spPr>
          <a:xfrm>
            <a:off x="1066800" y="1524000"/>
            <a:ext cx="11263312" cy="1128514"/>
          </a:xfrm>
          <a:prstGeom prst="rect">
            <a:avLst/>
          </a:prstGeom>
        </p:spPr>
        <p:txBody>
          <a:bodyPr vert="horz" wrap="square" lIns="0" tIns="12700" rIns="0" bIns="0" rtlCol="0">
            <a:spAutoFit/>
          </a:bodyPr>
          <a:lstStyle/>
          <a:p>
            <a:pPr marL="469900" marR="876935" indent="-457200">
              <a:lnSpc>
                <a:spcPts val="3829"/>
              </a:lnSpc>
              <a:spcBef>
                <a:spcPts val="1140"/>
              </a:spcBef>
              <a:buFont typeface="+mj-lt"/>
              <a:buAutoNum type="arabicPeriod"/>
            </a:pPr>
            <a:r>
              <a:rPr lang="en-IN" sz="2400" dirty="0">
                <a:hlinkClick r:id="rId2"/>
              </a:rPr>
              <a:t>Competitive programming </a:t>
            </a:r>
            <a:r>
              <a:rPr lang="en-IN" sz="2400" dirty="0" smtClean="0">
                <a:hlinkClick r:id="rId2"/>
              </a:rPr>
              <a:t>– Wikipedia</a:t>
            </a:r>
            <a:endParaRPr lang="en-IN" sz="2400" dirty="0" smtClean="0"/>
          </a:p>
          <a:p>
            <a:pPr marL="469900" marR="876935" indent="-457200">
              <a:lnSpc>
                <a:spcPts val="3829"/>
              </a:lnSpc>
              <a:spcBef>
                <a:spcPts val="1140"/>
              </a:spcBef>
              <a:buFont typeface="+mj-lt"/>
              <a:buAutoNum type="arabicPeriod"/>
            </a:pPr>
            <a:endParaRPr sz="2400" dirty="0">
              <a:cs typeface="Comic Sans MS"/>
            </a:endParaRPr>
          </a:p>
        </p:txBody>
      </p:sp>
      <p:pic>
        <p:nvPicPr>
          <p:cNvPr id="4" name="Picture 3"/>
          <p:cNvPicPr>
            <a:picLocks noChangeAspect="1"/>
          </p:cNvPicPr>
          <p:nvPr/>
        </p:nvPicPr>
        <p:blipFill>
          <a:blip r:embed="rId3" cstate="print"/>
          <a:stretch>
            <a:fillRect/>
          </a:stretch>
        </p:blipFill>
        <p:spPr>
          <a:xfrm>
            <a:off x="0" y="0"/>
            <a:ext cx="688125" cy="1090613"/>
          </a:xfrm>
          <a:prstGeom prst="rect">
            <a:avLst/>
          </a:prstGeom>
        </p:spPr>
      </p:pic>
      <p:pic>
        <p:nvPicPr>
          <p:cNvPr id="5" name="Picture 2" descr="Best Private University in Punjab, North India (India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304800"/>
            <a:ext cx="11430000" cy="6248400"/>
          </a:xfrm>
          <a:prstGeom prst="rect">
            <a:avLst/>
          </a:prstGeom>
        </p:spPr>
      </p:pic>
      <p:pic>
        <p:nvPicPr>
          <p:cNvPr id="2" name="Picture 1"/>
          <p:cNvPicPr>
            <a:picLocks noChangeAspect="1"/>
          </p:cNvPicPr>
          <p:nvPr/>
        </p:nvPicPr>
        <p:blipFill>
          <a:blip r:embed="rId3" cstate="print"/>
          <a:stretch>
            <a:fillRect/>
          </a:stretch>
        </p:blipFill>
        <p:spPr>
          <a:xfrm>
            <a:off x="0" y="0"/>
            <a:ext cx="688125" cy="1090613"/>
          </a:xfrm>
          <a:prstGeom prst="rect">
            <a:avLst/>
          </a:prstGeom>
        </p:spPr>
      </p:pic>
      <p:pic>
        <p:nvPicPr>
          <p:cNvPr id="3" name="Picture 2" descr="Best Private University in Punjab, North India (India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2151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esk | Gambar bergerak, Animasi, Gambar"/>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61722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a:spLocks noGrp="1"/>
          </p:cNvSpPr>
          <p:nvPr>
            <p:ph idx="1"/>
          </p:nvPr>
        </p:nvSpPr>
        <p:spPr>
          <a:xfrm>
            <a:off x="6324600" y="1376362"/>
            <a:ext cx="5638800" cy="5086350"/>
          </a:xfrm>
        </p:spPr>
        <p:txBody>
          <a:bodyPr/>
          <a:lstStyle/>
          <a:p>
            <a:pPr marL="0" indent="0" algn="just">
              <a:buNone/>
            </a:pPr>
            <a:r>
              <a:rPr lang="en-IN" dirty="0" smtClean="0"/>
              <a:t>To kick start a journey on competitive programming and start building your programming profile.</a:t>
            </a:r>
            <a:endParaRPr lang="en-IN" dirty="0"/>
          </a:p>
        </p:txBody>
      </p:sp>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11" name="Content Placeholder 7"/>
          <p:cNvSpPr txBox="1">
            <a:spLocks/>
          </p:cNvSpPr>
          <p:nvPr/>
        </p:nvSpPr>
        <p:spPr>
          <a:xfrm>
            <a:off x="6324600" y="228600"/>
            <a:ext cx="5638800" cy="98107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N" sz="4400" dirty="0" smtClean="0"/>
              <a:t>LESSON OBJECTIVE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33800" y="1752600"/>
            <a:ext cx="4343400" cy="923330"/>
          </a:xfrm>
          <a:prstGeom prst="rect">
            <a:avLst/>
          </a:prstGeom>
          <a:noFill/>
        </p:spPr>
        <p:txBody>
          <a:bodyPr wrap="square" lIns="91440" tIns="45720" rIns="91440" bIns="45720">
            <a:spAutoFit/>
          </a:bodyPr>
          <a:lstStyle/>
          <a:p>
            <a:pPr algn="ctr"/>
            <a:r>
              <a:rPr lang="en-US" sz="5400" b="1" cap="none" spc="0" dirty="0" smtClean="0">
                <a:ln w="0"/>
                <a:solidFill>
                  <a:schemeClr val="tx1"/>
                </a:solidFill>
                <a:effectLst>
                  <a:outerShdw blurRad="38100" dist="19050" dir="2700000" algn="tl" rotWithShape="0">
                    <a:schemeClr val="dk1">
                      <a:alpha val="40000"/>
                    </a:schemeClr>
                  </a:outerShdw>
                </a:effectLst>
              </a:rPr>
              <a:t>LET’S BEGIN</a:t>
            </a:r>
          </a:p>
        </p:txBody>
      </p:sp>
      <p:pic>
        <p:nvPicPr>
          <p:cNvPr id="6" name="Picture 5"/>
          <p:cNvPicPr>
            <a:picLocks noChangeAspect="1"/>
          </p:cNvPicPr>
          <p:nvPr/>
        </p:nvPicPr>
        <p:blipFill>
          <a:blip r:embed="rId2" cstate="print"/>
          <a:stretch>
            <a:fillRect/>
          </a:stretch>
        </p:blipFill>
        <p:spPr>
          <a:xfrm>
            <a:off x="0" y="0"/>
            <a:ext cx="688125" cy="1090613"/>
          </a:xfrm>
          <a:prstGeom prst="rect">
            <a:avLst/>
          </a:prstGeom>
        </p:spPr>
      </p:pic>
      <p:pic>
        <p:nvPicPr>
          <p:cNvPr id="7"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wehorse Sticker for iOS &amp; Android | GIPHY"/>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8400" y="1343024"/>
            <a:ext cx="7548562"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0236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a:spLocks noGrp="1"/>
          </p:cNvSpPr>
          <p:nvPr>
            <p:ph idx="1"/>
          </p:nvPr>
        </p:nvSpPr>
        <p:spPr>
          <a:xfrm>
            <a:off x="5562600" y="1419223"/>
            <a:ext cx="6324600" cy="5329238"/>
          </a:xfrm>
        </p:spPr>
        <p:txBody>
          <a:bodyPr>
            <a:normAutofit/>
          </a:bodyPr>
          <a:lstStyle/>
          <a:p>
            <a:pPr algn="just"/>
            <a:r>
              <a:rPr lang="en-IN" b="1" dirty="0"/>
              <a:t>Competitive programming</a:t>
            </a:r>
            <a:r>
              <a:rPr lang="en-IN" dirty="0"/>
              <a:t> is a mind sport usually held over the Internet or a local network, involving participants trying to program according to provided specifications. </a:t>
            </a:r>
            <a:endParaRPr lang="en-IN" dirty="0" smtClean="0"/>
          </a:p>
          <a:p>
            <a:pPr algn="just"/>
            <a:r>
              <a:rPr lang="en-IN" dirty="0" smtClean="0"/>
              <a:t>Contestants </a:t>
            </a:r>
            <a:r>
              <a:rPr lang="en-IN" dirty="0"/>
              <a:t>are referred to as sport programmers. </a:t>
            </a:r>
            <a:endParaRPr lang="en-IN" dirty="0" smtClean="0"/>
          </a:p>
          <a:p>
            <a:r>
              <a:rPr lang="en-IN" dirty="0" smtClean="0"/>
              <a:t>Competitive </a:t>
            </a:r>
            <a:r>
              <a:rPr lang="en-IN" dirty="0"/>
              <a:t>programming </a:t>
            </a:r>
            <a:r>
              <a:rPr lang="en-IN" dirty="0" smtClean="0"/>
              <a:t>is recognized </a:t>
            </a:r>
            <a:r>
              <a:rPr lang="en-IN" dirty="0"/>
              <a:t>and supported by </a:t>
            </a:r>
            <a:r>
              <a:rPr lang="en-IN" dirty="0" smtClean="0"/>
              <a:t>several multinational </a:t>
            </a:r>
            <a:r>
              <a:rPr lang="en-IN" dirty="0"/>
              <a:t>software and Internet companies, </a:t>
            </a:r>
            <a:r>
              <a:rPr lang="en-IN" dirty="0" smtClean="0"/>
              <a:t>such as</a:t>
            </a:r>
            <a:r>
              <a:rPr lang="en-IN" dirty="0"/>
              <a:t> </a:t>
            </a:r>
            <a:r>
              <a:rPr lang="en-IN" dirty="0" smtClean="0"/>
              <a:t>Google</a:t>
            </a:r>
            <a:r>
              <a:rPr lang="en-IN" dirty="0"/>
              <a:t> and Facebook</a:t>
            </a:r>
            <a:r>
              <a:rPr lang="en-IN" dirty="0" smtClean="0"/>
              <a:t>.</a:t>
            </a:r>
            <a:endParaRPr lang="en-IN" dirty="0"/>
          </a:p>
        </p:txBody>
      </p:sp>
      <p:pic>
        <p:nvPicPr>
          <p:cNvPr id="4" name="Picture 3"/>
          <p:cNvPicPr>
            <a:picLocks noChangeAspect="1"/>
          </p:cNvPicPr>
          <p:nvPr/>
        </p:nvPicPr>
        <p:blipFill>
          <a:blip r:embed="rId3" cstate="print"/>
          <a:stretch>
            <a:fillRect/>
          </a:stretch>
        </p:blipFill>
        <p:spPr>
          <a:xfrm>
            <a:off x="0" y="0"/>
            <a:ext cx="688125" cy="1090613"/>
          </a:xfrm>
          <a:prstGeom prst="rect">
            <a:avLst/>
          </a:prstGeom>
        </p:spPr>
      </p:pic>
      <p:sp>
        <p:nvSpPr>
          <p:cNvPr id="11" name="Content Placeholder 7"/>
          <p:cNvSpPr txBox="1">
            <a:spLocks/>
          </p:cNvSpPr>
          <p:nvPr/>
        </p:nvSpPr>
        <p:spPr>
          <a:xfrm>
            <a:off x="5943600" y="-1"/>
            <a:ext cx="5943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COMPETITIVE PROGRAMMING</a:t>
            </a:r>
            <a:endParaRPr lang="en-IN" sz="4400" dirty="0" smtClean="0"/>
          </a:p>
        </p:txBody>
      </p:sp>
      <p:pic>
        <p:nvPicPr>
          <p:cNvPr id="2" name="Picture 1"/>
          <p:cNvPicPr>
            <a:picLocks noChangeAspect="1"/>
          </p:cNvPicPr>
          <p:nvPr/>
        </p:nvPicPr>
        <p:blipFill>
          <a:blip r:embed="rId4"/>
          <a:stretch>
            <a:fillRect/>
          </a:stretch>
        </p:blipFill>
        <p:spPr>
          <a:xfrm>
            <a:off x="152400" y="1300159"/>
            <a:ext cx="5410200" cy="4414836"/>
          </a:xfrm>
          <a:prstGeom prst="rect">
            <a:avLst/>
          </a:prstGeom>
        </p:spPr>
      </p:pic>
    </p:spTree>
    <p:extLst>
      <p:ext uri="{BB962C8B-B14F-4D97-AF65-F5344CB8AC3E}">
        <p14:creationId xmlns:p14="http://schemas.microsoft.com/office/powerpoint/2010/main" val="35055361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5 reasons to study competitive programming | TechG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90613"/>
            <a:ext cx="5562600" cy="5167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a:spLocks noGrp="1"/>
          </p:cNvSpPr>
          <p:nvPr>
            <p:ph idx="1"/>
          </p:nvPr>
        </p:nvSpPr>
        <p:spPr>
          <a:xfrm>
            <a:off x="5867400" y="1309684"/>
            <a:ext cx="6019800" cy="5438777"/>
          </a:xfrm>
          <a:noFill/>
        </p:spPr>
        <p:txBody>
          <a:bodyPr>
            <a:normAutofit/>
          </a:bodyPr>
          <a:lstStyle/>
          <a:p>
            <a:pPr algn="just"/>
            <a:r>
              <a:rPr lang="en-IN" dirty="0" smtClean="0"/>
              <a:t>There </a:t>
            </a:r>
            <a:r>
              <a:rPr lang="en-IN" dirty="0"/>
              <a:t>are several organizations who host programming competitions on a regular basis</a:t>
            </a:r>
            <a:r>
              <a:rPr lang="en-IN" dirty="0" smtClean="0"/>
              <a:t>.</a:t>
            </a:r>
          </a:p>
          <a:p>
            <a:pPr algn="just"/>
            <a:r>
              <a:rPr lang="en-IN" dirty="0"/>
              <a:t>A programming competition generally involves the host presenting a set of logical or mathematical problems, also known as puzzles, to the contestants (who can vary in number from tens to several thousands), and contestants are required to write computer programs capable of solving each problem.</a:t>
            </a:r>
            <a:endParaRPr lang="en-IN" dirty="0"/>
          </a:p>
        </p:txBody>
      </p:sp>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Content Placeholder 7"/>
          <p:cNvSpPr txBox="1">
            <a:spLocks/>
          </p:cNvSpPr>
          <p:nvPr/>
        </p:nvSpPr>
        <p:spPr>
          <a:xfrm>
            <a:off x="6248400" y="-1"/>
            <a:ext cx="56388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COMPETITIVE PROGRAMMING</a:t>
            </a:r>
            <a:endParaRPr lang="en-IN" sz="4400" dirty="0" smtClean="0"/>
          </a:p>
        </p:txBody>
      </p:sp>
    </p:spTree>
    <p:extLst>
      <p:ext uri="{BB962C8B-B14F-4D97-AF65-F5344CB8AC3E}">
        <p14:creationId xmlns:p14="http://schemas.microsoft.com/office/powerpoint/2010/main" val="29536663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a:spLocks noGrp="1"/>
          </p:cNvSpPr>
          <p:nvPr>
            <p:ph idx="1"/>
          </p:nvPr>
        </p:nvSpPr>
        <p:spPr>
          <a:xfrm>
            <a:off x="381000" y="1419223"/>
            <a:ext cx="11506200" cy="5329238"/>
          </a:xfrm>
        </p:spPr>
        <p:txBody>
          <a:bodyPr>
            <a:normAutofit lnSpcReduction="10000"/>
          </a:bodyPr>
          <a:lstStyle/>
          <a:p>
            <a:pPr marL="0" indent="0" algn="just">
              <a:buNone/>
            </a:pPr>
            <a:r>
              <a:rPr lang="en-IN" dirty="0"/>
              <a:t>There are two types of competition formats: short-term and long-term. Each round of short-term competition lasts from 1 to 5 hours. Long-term competitions can last from a few days to a few months.</a:t>
            </a:r>
          </a:p>
          <a:p>
            <a:pPr marL="0" indent="0">
              <a:buNone/>
            </a:pPr>
            <a:r>
              <a:rPr lang="en-IN" b="1" dirty="0" smtClean="0"/>
              <a:t>SHORT-TERM</a:t>
            </a:r>
          </a:p>
          <a:p>
            <a:r>
              <a:rPr lang="en-IN" dirty="0" smtClean="0"/>
              <a:t>International </a:t>
            </a:r>
            <a:r>
              <a:rPr lang="en-IN" dirty="0"/>
              <a:t>Collegiate Programming Contest (ICPC) – one of the oldest competitions, for students of universities in groups of 3 persons each</a:t>
            </a:r>
          </a:p>
          <a:p>
            <a:r>
              <a:rPr lang="en-IN" dirty="0"/>
              <a:t>International Olympiad in Informatics (IOI) – one of the oldest competitions, for secondary school students</a:t>
            </a:r>
          </a:p>
          <a:p>
            <a:r>
              <a:rPr lang="en-IN" dirty="0"/>
              <a:t>American Computer Science League (ACSL) – computer science competition with written and programming portions, for middle/high school students</a:t>
            </a:r>
          </a:p>
          <a:p>
            <a:r>
              <a:rPr lang="en-IN" dirty="0" err="1"/>
              <a:t>CodeChef</a:t>
            </a:r>
            <a:r>
              <a:rPr lang="en-IN" dirty="0"/>
              <a:t> – competition held from 2009, there are three contests held every </a:t>
            </a:r>
            <a:r>
              <a:rPr lang="en-IN" dirty="0" smtClean="0"/>
              <a:t>month </a:t>
            </a:r>
            <a:r>
              <a:rPr lang="en-IN" dirty="0"/>
              <a:t>and an annual competition called </a:t>
            </a:r>
            <a:r>
              <a:rPr lang="en-IN" dirty="0" err="1"/>
              <a:t>CodeChef</a:t>
            </a:r>
            <a:r>
              <a:rPr lang="en-IN" dirty="0"/>
              <a:t> </a:t>
            </a:r>
            <a:r>
              <a:rPr lang="en-IN" dirty="0" err="1" smtClean="0"/>
              <a:t>SnackDown</a:t>
            </a:r>
            <a:endParaRPr lang="en-IN" dirty="0"/>
          </a:p>
        </p:txBody>
      </p:sp>
      <p:pic>
        <p:nvPicPr>
          <p:cNvPr id="4" name="Picture 3"/>
          <p:cNvPicPr>
            <a:picLocks noChangeAspect="1"/>
          </p:cNvPicPr>
          <p:nvPr/>
        </p:nvPicPr>
        <p:blipFill>
          <a:blip r:embed="rId3" cstate="print"/>
          <a:stretch>
            <a:fillRect/>
          </a:stretch>
        </p:blipFill>
        <p:spPr>
          <a:xfrm>
            <a:off x="0" y="0"/>
            <a:ext cx="688125" cy="1090613"/>
          </a:xfrm>
          <a:prstGeom prst="rect">
            <a:avLst/>
          </a:prstGeom>
        </p:spPr>
      </p:pic>
      <p:sp>
        <p:nvSpPr>
          <p:cNvPr id="11" name="Content Placeholder 7"/>
          <p:cNvSpPr txBox="1">
            <a:spLocks/>
          </p:cNvSpPr>
          <p:nvPr/>
        </p:nvSpPr>
        <p:spPr>
          <a:xfrm>
            <a:off x="990600" y="-1"/>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NOTABLE COMPETITIONS</a:t>
            </a:r>
            <a:endParaRPr lang="en-IN" sz="4400" dirty="0" smtClean="0"/>
          </a:p>
        </p:txBody>
      </p:sp>
    </p:spTree>
    <p:extLst>
      <p:ext uri="{BB962C8B-B14F-4D97-AF65-F5344CB8AC3E}">
        <p14:creationId xmlns:p14="http://schemas.microsoft.com/office/powerpoint/2010/main" val="27798380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a:spLocks noGrp="1"/>
          </p:cNvSpPr>
          <p:nvPr>
            <p:ph idx="1"/>
          </p:nvPr>
        </p:nvSpPr>
        <p:spPr>
          <a:xfrm>
            <a:off x="381000" y="1419223"/>
            <a:ext cx="11506200" cy="5329238"/>
          </a:xfrm>
        </p:spPr>
        <p:txBody>
          <a:bodyPr>
            <a:normAutofit/>
          </a:bodyPr>
          <a:lstStyle/>
          <a:p>
            <a:r>
              <a:rPr lang="en-IN" dirty="0" smtClean="0"/>
              <a:t>Codeforces </a:t>
            </a:r>
            <a:r>
              <a:rPr lang="en-IN" dirty="0"/>
              <a:t>Round – typically two hour contest, held every </a:t>
            </a:r>
            <a:r>
              <a:rPr lang="en-IN" dirty="0" smtClean="0"/>
              <a:t>week</a:t>
            </a:r>
            <a:endParaRPr lang="en-IN" dirty="0"/>
          </a:p>
          <a:p>
            <a:r>
              <a:rPr lang="en-IN" dirty="0"/>
              <a:t>Facebook Hacker Cup – competition held from 2011, provided and sponsored by Facebook</a:t>
            </a:r>
          </a:p>
          <a:p>
            <a:r>
              <a:rPr lang="en-IN" dirty="0" err="1"/>
              <a:t>HackerRank</a:t>
            </a:r>
            <a:r>
              <a:rPr lang="en-IN" dirty="0"/>
              <a:t> – multiple </a:t>
            </a:r>
            <a:r>
              <a:rPr lang="en-IN" dirty="0" smtClean="0"/>
              <a:t>competitions</a:t>
            </a:r>
            <a:endParaRPr lang="en-IN" dirty="0"/>
          </a:p>
          <a:p>
            <a:r>
              <a:rPr lang="en-IN" dirty="0" err="1"/>
              <a:t>Gridwars</a:t>
            </a:r>
            <a:r>
              <a:rPr lang="en-IN" dirty="0"/>
              <a:t> – four competitions held between 2003 and 2004.</a:t>
            </a:r>
          </a:p>
          <a:p>
            <a:r>
              <a:rPr lang="en-IN" dirty="0"/>
              <a:t>Google Code Jam – competition held from 2003, provided and sponsored by Google</a:t>
            </a:r>
          </a:p>
          <a:p>
            <a:r>
              <a:rPr lang="en-IN" dirty="0" err="1"/>
              <a:t>IEEEXtreme</a:t>
            </a:r>
            <a:r>
              <a:rPr lang="en-IN" dirty="0"/>
              <a:t> Programming </a:t>
            </a:r>
            <a:r>
              <a:rPr lang="en-IN" dirty="0" smtClean="0"/>
              <a:t>Competition </a:t>
            </a:r>
            <a:r>
              <a:rPr lang="en-IN" dirty="0"/>
              <a:t>– annual competition for IEEE Student Members held since 2006 by IEEE.</a:t>
            </a:r>
          </a:p>
          <a:p>
            <a:r>
              <a:rPr lang="en-IN" dirty="0" err="1"/>
              <a:t>Topcoder</a:t>
            </a:r>
            <a:r>
              <a:rPr lang="en-IN" dirty="0"/>
              <a:t> Open (TCO) – Algorithm competition held since 2001 by </a:t>
            </a:r>
            <a:r>
              <a:rPr lang="en-IN" dirty="0" err="1"/>
              <a:t>Topcoder</a:t>
            </a:r>
            <a:endParaRPr lang="en-IN" dirty="0"/>
          </a:p>
        </p:txBody>
      </p:sp>
      <p:pic>
        <p:nvPicPr>
          <p:cNvPr id="4" name="Picture 3"/>
          <p:cNvPicPr>
            <a:picLocks noChangeAspect="1"/>
          </p:cNvPicPr>
          <p:nvPr/>
        </p:nvPicPr>
        <p:blipFill>
          <a:blip r:embed="rId3" cstate="print"/>
          <a:stretch>
            <a:fillRect/>
          </a:stretch>
        </p:blipFill>
        <p:spPr>
          <a:xfrm>
            <a:off x="0" y="0"/>
            <a:ext cx="688125" cy="1090613"/>
          </a:xfrm>
          <a:prstGeom prst="rect">
            <a:avLst/>
          </a:prstGeom>
        </p:spPr>
      </p:pic>
      <p:sp>
        <p:nvSpPr>
          <p:cNvPr id="11" name="Content Placeholder 7"/>
          <p:cNvSpPr txBox="1">
            <a:spLocks/>
          </p:cNvSpPr>
          <p:nvPr/>
        </p:nvSpPr>
        <p:spPr>
          <a:xfrm>
            <a:off x="990600" y="-1"/>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NOTABLE COMPETITIONS</a:t>
            </a:r>
            <a:endParaRPr lang="en-IN" sz="4400" dirty="0" smtClean="0"/>
          </a:p>
        </p:txBody>
      </p:sp>
    </p:spTree>
    <p:extLst>
      <p:ext uri="{BB962C8B-B14F-4D97-AF65-F5344CB8AC3E}">
        <p14:creationId xmlns:p14="http://schemas.microsoft.com/office/powerpoint/2010/main" val="34208170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5 reasons to study competitive programming | TechG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90613"/>
            <a:ext cx="5562600" cy="5167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a:spLocks noGrp="1"/>
          </p:cNvSpPr>
          <p:nvPr>
            <p:ph idx="1"/>
          </p:nvPr>
        </p:nvSpPr>
        <p:spPr>
          <a:xfrm>
            <a:off x="5867400" y="1309684"/>
            <a:ext cx="6019800" cy="5438777"/>
          </a:xfrm>
          <a:noFill/>
        </p:spPr>
        <p:txBody>
          <a:bodyPr>
            <a:normAutofit/>
          </a:bodyPr>
          <a:lstStyle/>
          <a:p>
            <a:pPr algn="just"/>
            <a:r>
              <a:rPr lang="en-IN" dirty="0"/>
              <a:t>In most of the above competitions, since the number of contestants is quite large, competitions are usually organized in several rounds. </a:t>
            </a:r>
            <a:endParaRPr lang="en-IN" dirty="0" smtClean="0"/>
          </a:p>
          <a:p>
            <a:pPr algn="just"/>
            <a:r>
              <a:rPr lang="en-IN" dirty="0" smtClean="0"/>
              <a:t>They </a:t>
            </a:r>
            <a:r>
              <a:rPr lang="en-IN" dirty="0"/>
              <a:t>usually require online participation in all rounds except the last, which requires onsite participation. </a:t>
            </a:r>
            <a:endParaRPr lang="en-IN" dirty="0" smtClean="0"/>
          </a:p>
          <a:p>
            <a:pPr algn="just"/>
            <a:r>
              <a:rPr lang="en-IN" dirty="0" smtClean="0"/>
              <a:t>A </a:t>
            </a:r>
            <a:r>
              <a:rPr lang="en-IN" dirty="0"/>
              <a:t>special exception to this is </a:t>
            </a:r>
            <a:r>
              <a:rPr lang="en-IN" dirty="0" err="1"/>
              <a:t>IEEEXtreme</a:t>
            </a:r>
            <a:r>
              <a:rPr lang="en-IN" dirty="0"/>
              <a:t>, which is a yearly 24-hour virtual programming competition. </a:t>
            </a:r>
            <a:endParaRPr lang="en-IN" dirty="0" smtClean="0"/>
          </a:p>
        </p:txBody>
      </p:sp>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Content Placeholder 7"/>
          <p:cNvSpPr txBox="1">
            <a:spLocks/>
          </p:cNvSpPr>
          <p:nvPr/>
        </p:nvSpPr>
        <p:spPr>
          <a:xfrm>
            <a:off x="6248400" y="-1"/>
            <a:ext cx="56388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COMPETITIVE PROGRAMMING</a:t>
            </a:r>
            <a:endParaRPr lang="en-IN" sz="4400" dirty="0" smtClean="0"/>
          </a:p>
        </p:txBody>
      </p:sp>
    </p:spTree>
    <p:extLst>
      <p:ext uri="{BB962C8B-B14F-4D97-AF65-F5344CB8AC3E}">
        <p14:creationId xmlns:p14="http://schemas.microsoft.com/office/powerpoint/2010/main" val="9967132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5 reasons to study competitive programming | TechG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90613"/>
            <a:ext cx="5562600" cy="5167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a:spLocks noGrp="1"/>
          </p:cNvSpPr>
          <p:nvPr>
            <p:ph idx="1"/>
          </p:nvPr>
        </p:nvSpPr>
        <p:spPr>
          <a:xfrm>
            <a:off x="5867400" y="1309684"/>
            <a:ext cx="6019800" cy="5438777"/>
          </a:xfrm>
          <a:noFill/>
        </p:spPr>
        <p:txBody>
          <a:bodyPr>
            <a:normAutofit/>
          </a:bodyPr>
          <a:lstStyle/>
          <a:p>
            <a:pPr algn="just"/>
            <a:r>
              <a:rPr lang="en-IN" dirty="0" smtClean="0"/>
              <a:t>The </a:t>
            </a:r>
            <a:r>
              <a:rPr lang="en-IN" dirty="0"/>
              <a:t>top performers at IOI and ACM-ICPC receive gold, silver and bronze medals while in the other contests, cash prizes are awarded to the top finishers. </a:t>
            </a:r>
            <a:endParaRPr lang="en-IN" dirty="0" smtClean="0"/>
          </a:p>
          <a:p>
            <a:pPr algn="just"/>
            <a:r>
              <a:rPr lang="en-IN" dirty="0" smtClean="0"/>
              <a:t>Also </a:t>
            </a:r>
            <a:r>
              <a:rPr lang="en-IN" dirty="0"/>
              <a:t>hitting the top places in the score tables of such competitions may attract interest of recruiters from software and Internet companies.</a:t>
            </a:r>
          </a:p>
        </p:txBody>
      </p:sp>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Content Placeholder 7"/>
          <p:cNvSpPr txBox="1">
            <a:spLocks/>
          </p:cNvSpPr>
          <p:nvPr/>
        </p:nvSpPr>
        <p:spPr>
          <a:xfrm>
            <a:off x="6248400" y="-1"/>
            <a:ext cx="56388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COMPETITIVE PROGRAMMING</a:t>
            </a:r>
            <a:endParaRPr lang="en-IN" sz="4400" dirty="0" smtClean="0"/>
          </a:p>
        </p:txBody>
      </p:sp>
    </p:spTree>
    <p:extLst>
      <p:ext uri="{BB962C8B-B14F-4D97-AF65-F5344CB8AC3E}">
        <p14:creationId xmlns:p14="http://schemas.microsoft.com/office/powerpoint/2010/main" val="3068530124"/>
      </p:ext>
    </p:extLst>
  </p:cSld>
  <p:clrMapOvr>
    <a:masterClrMapping/>
  </p:clrMapOvr>
  <p:timing>
    <p:tnLst>
      <p:par>
        <p:cTn id="1" dur="indefinite" restart="never" nodeType="tmRoot"/>
      </p:par>
    </p:tnLst>
  </p:timing>
</p:sld>
</file>

<file path=ppt/theme/_rels/theme5.xml.rels><?xml version="1.0" encoding="UTF-8" standalone="yes"?>
<Relationships xmlns="http://schemas.openxmlformats.org/package/2006/relationships"><Relationship Id="rId1" Type="http://schemas.openxmlformats.org/officeDocument/2006/relationships/image" Target="../media/image11.jpeg"/></Relationships>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Custom Design">
  <a:themeElements>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2">
              <a:lumMod val="20000"/>
              <a:lumOff val="80000"/>
            </a:schemeClr>
          </a:solidFill>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4.xml><?xml version="1.0" encoding="utf-8"?>
<a:theme xmlns:a="http://schemas.openxmlformats.org/drawingml/2006/main" name="Theme3">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6.xml><?xml version="1.0" encoding="utf-8"?>
<a:theme xmlns:a="http://schemas.openxmlformats.org/drawingml/2006/main" name="1_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8.xml><?xml version="1.0" encoding="utf-8"?>
<a:theme xmlns:a="http://schemas.openxmlformats.org/drawingml/2006/main" name="1_Custom Design">
  <a:themeElements>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2">
              <a:lumMod val="20000"/>
              <a:lumOff val="80000"/>
            </a:schemeClr>
          </a:solidFill>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618</TotalTime>
  <Words>456</Words>
  <Application>Microsoft Office PowerPoint</Application>
  <PresentationFormat>Widescreen</PresentationFormat>
  <Paragraphs>66</Paragraphs>
  <Slides>15</Slides>
  <Notes>0</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15</vt:i4>
      </vt:variant>
    </vt:vector>
  </HeadingPairs>
  <TitlesOfParts>
    <vt:vector size="34" baseType="lpstr">
      <vt:lpstr>Arial Unicode MS</vt:lpstr>
      <vt:lpstr>Arial</vt:lpstr>
      <vt:lpstr>Calibri</vt:lpstr>
      <vt:lpstr>Calibri</vt:lpstr>
      <vt:lpstr>Calibri Light</vt:lpstr>
      <vt:lpstr>Comic Sans MS</vt:lpstr>
      <vt:lpstr>Georgia</vt:lpstr>
      <vt:lpstr>Verdana</vt:lpstr>
      <vt:lpstr>Wingdings</vt:lpstr>
      <vt:lpstr>Wingdings 2</vt:lpstr>
      <vt:lpstr>Theme1</vt:lpstr>
      <vt:lpstr>Contents Slide Master</vt:lpstr>
      <vt:lpstr>Custom Design</vt:lpstr>
      <vt:lpstr>Theme3</vt:lpstr>
      <vt:lpstr>Aspect</vt:lpstr>
      <vt:lpstr>1_Theme1</vt:lpstr>
      <vt:lpstr>1_Contents Slide Master</vt:lpstr>
      <vt:lpstr>1_Custom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Competitive Platforms</vt:lpstr>
      <vt:lpstr>BOOKS TO FOLLOW</vt:lpstr>
      <vt:lpstr>REFERENCES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Basics for Kids: Just How Does a Computer Work?</dc:title>
  <dc:creator>Administrator</dc:creator>
  <cp:lastModifiedBy>jasleenkaur2136@gmail.com</cp:lastModifiedBy>
  <cp:revision>73</cp:revision>
  <dcterms:created xsi:type="dcterms:W3CDTF">2020-08-02T16:40:51Z</dcterms:created>
  <dcterms:modified xsi:type="dcterms:W3CDTF">2021-01-08T08:13:59Z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2016-12-06T00:00:00Z</vt:filetime>
  </property>
  <property fmtid="{D5CDD505-2E9C-101B-9397-08002B2CF9AE}" pid="3" name="Creator">
    <vt:lpwstr>pdftk 1.44 - www.pdftk.com</vt:lpwstr>
  </property>
  <property fmtid="{D5CDD505-2E9C-101B-9397-08002B2CF9AE}" pid="4" name="LastSaved">
    <vt:filetime>2020-08-02T00:00:00Z</vt:filetime>
  </property>
</Properties>
</file>